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5" r:id="rId4"/>
    <p:sldId id="264" r:id="rId5"/>
    <p:sldId id="259" r:id="rId6"/>
    <p:sldId id="258" r:id="rId7"/>
    <p:sldId id="262" r:id="rId8"/>
    <p:sldId id="267" r:id="rId9"/>
    <p:sldId id="268" r:id="rId10"/>
    <p:sldId id="269" r:id="rId11"/>
    <p:sldId id="263" r:id="rId12"/>
    <p:sldId id="270" r:id="rId13"/>
    <p:sldId id="271" r:id="rId14"/>
    <p:sldId id="272" r:id="rId15"/>
    <p:sldId id="273" r:id="rId16"/>
    <p:sldId id="274" r:id="rId17"/>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2" d="100"/>
          <a:sy n="62" d="100"/>
        </p:scale>
        <p:origin x="72" y="5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s-EC"/>
        </a:p>
      </c:txPr>
    </c:title>
    <c:autoTitleDeleted val="0"/>
    <c:plotArea>
      <c:layout/>
      <c:barChart>
        <c:barDir val="col"/>
        <c:grouping val="clustered"/>
        <c:varyColors val="0"/>
        <c:ser>
          <c:idx val="0"/>
          <c:order val="0"/>
          <c:tx>
            <c:strRef>
              <c:f>Sheet1!$B$1</c:f>
              <c:strCache>
                <c:ptCount val="1"/>
                <c:pt idx="0">
                  <c:v>Amount</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s-EC"/>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Sheet1!$A$2:$A$4</c:f>
              <c:strCache>
                <c:ptCount val="3"/>
                <c:pt idx="0">
                  <c:v>Tweets</c:v>
                </c:pt>
                <c:pt idx="1">
                  <c:v>Answer tweets</c:v>
                </c:pt>
                <c:pt idx="2">
                  <c:v>Favorited tweets</c:v>
                </c:pt>
              </c:strCache>
            </c:strRef>
          </c:cat>
          <c:val>
            <c:numRef>
              <c:f>Sheet1!$B$2:$B$4</c:f>
              <c:numCache>
                <c:formatCode>General</c:formatCode>
                <c:ptCount val="3"/>
                <c:pt idx="0">
                  <c:v>1243370</c:v>
                </c:pt>
                <c:pt idx="1">
                  <c:v>65411</c:v>
                </c:pt>
                <c:pt idx="2">
                  <c:v>18</c:v>
                </c:pt>
              </c:numCache>
            </c:numRef>
          </c:val>
          <c:extLst>
            <c:ext xmlns:c16="http://schemas.microsoft.com/office/drawing/2014/chart" uri="{C3380CC4-5D6E-409C-BE32-E72D297353CC}">
              <c16:uniqueId val="{00000000-294A-49FD-9EF9-ACB6DD78FABD}"/>
            </c:ext>
          </c:extLst>
        </c:ser>
        <c:dLbls>
          <c:showLegendKey val="0"/>
          <c:showVal val="0"/>
          <c:showCatName val="0"/>
          <c:showSerName val="0"/>
          <c:showPercent val="0"/>
          <c:showBubbleSize val="0"/>
        </c:dLbls>
        <c:gapWidth val="164"/>
        <c:overlap val="-22"/>
        <c:axId val="699192656"/>
        <c:axId val="879283632"/>
      </c:barChart>
      <c:catAx>
        <c:axId val="699192656"/>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C"/>
          </a:p>
        </c:txPr>
        <c:crossAx val="879283632"/>
        <c:crosses val="autoZero"/>
        <c:auto val="1"/>
        <c:lblAlgn val="ctr"/>
        <c:lblOffset val="100"/>
        <c:noMultiLvlLbl val="0"/>
      </c:catAx>
      <c:valAx>
        <c:axId val="8792836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C"/>
          </a:p>
        </c:txPr>
        <c:crossAx val="699192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C"/>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Followers vs. Favorited count</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s-EC"/>
        </a:p>
      </c:txPr>
    </c:title>
    <c:autoTitleDeleted val="0"/>
    <c:plotArea>
      <c:layout/>
      <c:scatterChart>
        <c:scatterStyle val="lineMarker"/>
        <c:varyColors val="0"/>
        <c:ser>
          <c:idx val="0"/>
          <c:order val="0"/>
          <c:tx>
            <c:strRef>
              <c:f>Sheet1!$B$1</c:f>
              <c:strCache>
                <c:ptCount val="1"/>
                <c:pt idx="0">
                  <c:v>favorite_count</c:v>
                </c:pt>
              </c:strCache>
            </c:strRef>
          </c:tx>
          <c:spPr>
            <a:ln w="25400" cap="rnd">
              <a:noFill/>
              <a:round/>
            </a:ln>
            <a:effectLst/>
          </c:spPr>
          <c:marker>
            <c:symbol val="diamond"/>
            <c:size val="6"/>
            <c:spPr>
              <a:solidFill>
                <a:schemeClr val="lt1"/>
              </a:solidFill>
              <a:ln w="15875">
                <a:solidFill>
                  <a:schemeClr val="accent1"/>
                </a:solidFill>
                <a:round/>
              </a:ln>
              <a:effectLst/>
            </c:spPr>
          </c:marker>
          <c:xVal>
            <c:numRef>
              <c:f>Sheet1!$A$2:$A$546</c:f>
              <c:numCache>
                <c:formatCode>General</c:formatCode>
                <c:ptCount val="545"/>
                <c:pt idx="0">
                  <c:v>31712585</c:v>
                </c:pt>
                <c:pt idx="1">
                  <c:v>18545354</c:v>
                </c:pt>
                <c:pt idx="2">
                  <c:v>5072538</c:v>
                </c:pt>
                <c:pt idx="3">
                  <c:v>3094413</c:v>
                </c:pt>
                <c:pt idx="4">
                  <c:v>2554822</c:v>
                </c:pt>
                <c:pt idx="5">
                  <c:v>2412087</c:v>
                </c:pt>
                <c:pt idx="6">
                  <c:v>2274034</c:v>
                </c:pt>
                <c:pt idx="7">
                  <c:v>1126205</c:v>
                </c:pt>
                <c:pt idx="8">
                  <c:v>1119275</c:v>
                </c:pt>
                <c:pt idx="9">
                  <c:v>960413</c:v>
                </c:pt>
                <c:pt idx="10">
                  <c:v>869256</c:v>
                </c:pt>
                <c:pt idx="11">
                  <c:v>755475</c:v>
                </c:pt>
                <c:pt idx="12">
                  <c:v>591618</c:v>
                </c:pt>
                <c:pt idx="13">
                  <c:v>553125</c:v>
                </c:pt>
                <c:pt idx="14">
                  <c:v>552930</c:v>
                </c:pt>
                <c:pt idx="15">
                  <c:v>512433</c:v>
                </c:pt>
                <c:pt idx="16">
                  <c:v>396587</c:v>
                </c:pt>
                <c:pt idx="17">
                  <c:v>379015</c:v>
                </c:pt>
                <c:pt idx="18">
                  <c:v>314821</c:v>
                </c:pt>
                <c:pt idx="19">
                  <c:v>313271</c:v>
                </c:pt>
                <c:pt idx="20">
                  <c:v>311098</c:v>
                </c:pt>
                <c:pt idx="21">
                  <c:v>298997</c:v>
                </c:pt>
                <c:pt idx="22">
                  <c:v>274914</c:v>
                </c:pt>
                <c:pt idx="23">
                  <c:v>269462</c:v>
                </c:pt>
                <c:pt idx="24">
                  <c:v>266195</c:v>
                </c:pt>
                <c:pt idx="25">
                  <c:v>258811</c:v>
                </c:pt>
                <c:pt idx="26">
                  <c:v>250064</c:v>
                </c:pt>
                <c:pt idx="27">
                  <c:v>220205</c:v>
                </c:pt>
                <c:pt idx="28">
                  <c:v>219148</c:v>
                </c:pt>
                <c:pt idx="29">
                  <c:v>209707</c:v>
                </c:pt>
                <c:pt idx="30">
                  <c:v>181655</c:v>
                </c:pt>
                <c:pt idx="31">
                  <c:v>170717</c:v>
                </c:pt>
                <c:pt idx="32">
                  <c:v>158494</c:v>
                </c:pt>
                <c:pt idx="33">
                  <c:v>152528</c:v>
                </c:pt>
                <c:pt idx="34">
                  <c:v>148683</c:v>
                </c:pt>
                <c:pt idx="35">
                  <c:v>130502</c:v>
                </c:pt>
                <c:pt idx="36">
                  <c:v>125662</c:v>
                </c:pt>
                <c:pt idx="37">
                  <c:v>124459</c:v>
                </c:pt>
                <c:pt idx="38">
                  <c:v>121154</c:v>
                </c:pt>
                <c:pt idx="39">
                  <c:v>119752</c:v>
                </c:pt>
                <c:pt idx="40">
                  <c:v>119680</c:v>
                </c:pt>
                <c:pt idx="41">
                  <c:v>116249</c:v>
                </c:pt>
                <c:pt idx="42">
                  <c:v>115080</c:v>
                </c:pt>
                <c:pt idx="43">
                  <c:v>112365</c:v>
                </c:pt>
                <c:pt idx="44">
                  <c:v>109756</c:v>
                </c:pt>
                <c:pt idx="45">
                  <c:v>109212</c:v>
                </c:pt>
                <c:pt idx="46">
                  <c:v>108762</c:v>
                </c:pt>
                <c:pt idx="47">
                  <c:v>106301</c:v>
                </c:pt>
                <c:pt idx="48">
                  <c:v>105623</c:v>
                </c:pt>
                <c:pt idx="49">
                  <c:v>104521</c:v>
                </c:pt>
                <c:pt idx="50">
                  <c:v>99615</c:v>
                </c:pt>
                <c:pt idx="51">
                  <c:v>97844</c:v>
                </c:pt>
                <c:pt idx="52">
                  <c:v>95809</c:v>
                </c:pt>
                <c:pt idx="53">
                  <c:v>94320</c:v>
                </c:pt>
                <c:pt idx="54">
                  <c:v>93693</c:v>
                </c:pt>
                <c:pt idx="55">
                  <c:v>92874</c:v>
                </c:pt>
                <c:pt idx="56">
                  <c:v>91096</c:v>
                </c:pt>
                <c:pt idx="57">
                  <c:v>85973</c:v>
                </c:pt>
                <c:pt idx="58">
                  <c:v>85179</c:v>
                </c:pt>
                <c:pt idx="59">
                  <c:v>80273</c:v>
                </c:pt>
                <c:pt idx="60">
                  <c:v>80221</c:v>
                </c:pt>
                <c:pt idx="61">
                  <c:v>77754</c:v>
                </c:pt>
                <c:pt idx="62">
                  <c:v>75992</c:v>
                </c:pt>
                <c:pt idx="63">
                  <c:v>75940</c:v>
                </c:pt>
                <c:pt idx="64">
                  <c:v>75383</c:v>
                </c:pt>
                <c:pt idx="65">
                  <c:v>73740</c:v>
                </c:pt>
                <c:pt idx="66">
                  <c:v>72270</c:v>
                </c:pt>
                <c:pt idx="67">
                  <c:v>71131</c:v>
                </c:pt>
                <c:pt idx="68">
                  <c:v>70622</c:v>
                </c:pt>
                <c:pt idx="69">
                  <c:v>70316</c:v>
                </c:pt>
                <c:pt idx="70">
                  <c:v>68431</c:v>
                </c:pt>
                <c:pt idx="71">
                  <c:v>68048</c:v>
                </c:pt>
                <c:pt idx="72">
                  <c:v>65772</c:v>
                </c:pt>
                <c:pt idx="73">
                  <c:v>64317</c:v>
                </c:pt>
                <c:pt idx="74">
                  <c:v>63304</c:v>
                </c:pt>
                <c:pt idx="75">
                  <c:v>61559</c:v>
                </c:pt>
                <c:pt idx="76">
                  <c:v>61548</c:v>
                </c:pt>
                <c:pt idx="77">
                  <c:v>61357</c:v>
                </c:pt>
                <c:pt idx="78">
                  <c:v>60822</c:v>
                </c:pt>
                <c:pt idx="79">
                  <c:v>59842</c:v>
                </c:pt>
                <c:pt idx="80">
                  <c:v>59642</c:v>
                </c:pt>
                <c:pt idx="81">
                  <c:v>59089</c:v>
                </c:pt>
                <c:pt idx="82">
                  <c:v>56096</c:v>
                </c:pt>
                <c:pt idx="83">
                  <c:v>55422</c:v>
                </c:pt>
                <c:pt idx="84">
                  <c:v>54887</c:v>
                </c:pt>
                <c:pt idx="85">
                  <c:v>54303</c:v>
                </c:pt>
                <c:pt idx="86">
                  <c:v>53988</c:v>
                </c:pt>
                <c:pt idx="87">
                  <c:v>53589</c:v>
                </c:pt>
                <c:pt idx="88">
                  <c:v>52733</c:v>
                </c:pt>
                <c:pt idx="89">
                  <c:v>52073</c:v>
                </c:pt>
                <c:pt idx="90">
                  <c:v>52013</c:v>
                </c:pt>
                <c:pt idx="91">
                  <c:v>51751</c:v>
                </c:pt>
                <c:pt idx="92">
                  <c:v>51410</c:v>
                </c:pt>
                <c:pt idx="93">
                  <c:v>50676</c:v>
                </c:pt>
                <c:pt idx="94">
                  <c:v>50556</c:v>
                </c:pt>
                <c:pt idx="95">
                  <c:v>50360</c:v>
                </c:pt>
                <c:pt idx="96">
                  <c:v>49769</c:v>
                </c:pt>
                <c:pt idx="97">
                  <c:v>49294</c:v>
                </c:pt>
                <c:pt idx="98">
                  <c:v>49122</c:v>
                </c:pt>
                <c:pt idx="99">
                  <c:v>49089</c:v>
                </c:pt>
                <c:pt idx="100">
                  <c:v>46829</c:v>
                </c:pt>
                <c:pt idx="101">
                  <c:v>44936</c:v>
                </c:pt>
                <c:pt idx="102">
                  <c:v>44132</c:v>
                </c:pt>
                <c:pt idx="103">
                  <c:v>43871</c:v>
                </c:pt>
                <c:pt idx="104">
                  <c:v>43675</c:v>
                </c:pt>
                <c:pt idx="105">
                  <c:v>43608</c:v>
                </c:pt>
                <c:pt idx="106">
                  <c:v>43250</c:v>
                </c:pt>
                <c:pt idx="107">
                  <c:v>42391</c:v>
                </c:pt>
                <c:pt idx="108">
                  <c:v>41732</c:v>
                </c:pt>
                <c:pt idx="109">
                  <c:v>41620</c:v>
                </c:pt>
                <c:pt idx="110">
                  <c:v>41387</c:v>
                </c:pt>
                <c:pt idx="111">
                  <c:v>41065</c:v>
                </c:pt>
                <c:pt idx="112">
                  <c:v>40882</c:v>
                </c:pt>
                <c:pt idx="113">
                  <c:v>40469</c:v>
                </c:pt>
                <c:pt idx="114">
                  <c:v>39737</c:v>
                </c:pt>
                <c:pt idx="115">
                  <c:v>39603</c:v>
                </c:pt>
                <c:pt idx="116">
                  <c:v>39432</c:v>
                </c:pt>
                <c:pt idx="117">
                  <c:v>39172</c:v>
                </c:pt>
                <c:pt idx="118">
                  <c:v>38226</c:v>
                </c:pt>
                <c:pt idx="119">
                  <c:v>38196</c:v>
                </c:pt>
                <c:pt idx="120">
                  <c:v>37907</c:v>
                </c:pt>
                <c:pt idx="121">
                  <c:v>37726</c:v>
                </c:pt>
                <c:pt idx="122">
                  <c:v>37721</c:v>
                </c:pt>
                <c:pt idx="123">
                  <c:v>37430</c:v>
                </c:pt>
                <c:pt idx="124">
                  <c:v>37307</c:v>
                </c:pt>
                <c:pt idx="125">
                  <c:v>37260</c:v>
                </c:pt>
                <c:pt idx="126">
                  <c:v>36756</c:v>
                </c:pt>
                <c:pt idx="127">
                  <c:v>36271</c:v>
                </c:pt>
                <c:pt idx="128">
                  <c:v>35558</c:v>
                </c:pt>
                <c:pt idx="129">
                  <c:v>35276</c:v>
                </c:pt>
                <c:pt idx="130">
                  <c:v>35213</c:v>
                </c:pt>
                <c:pt idx="131">
                  <c:v>34932</c:v>
                </c:pt>
                <c:pt idx="132">
                  <c:v>34146</c:v>
                </c:pt>
                <c:pt idx="133">
                  <c:v>34104</c:v>
                </c:pt>
                <c:pt idx="134">
                  <c:v>33994</c:v>
                </c:pt>
                <c:pt idx="135">
                  <c:v>33557</c:v>
                </c:pt>
                <c:pt idx="136">
                  <c:v>33198</c:v>
                </c:pt>
                <c:pt idx="137">
                  <c:v>33042</c:v>
                </c:pt>
                <c:pt idx="138">
                  <c:v>32996</c:v>
                </c:pt>
                <c:pt idx="139">
                  <c:v>32773</c:v>
                </c:pt>
                <c:pt idx="140">
                  <c:v>32589</c:v>
                </c:pt>
                <c:pt idx="141">
                  <c:v>32257</c:v>
                </c:pt>
                <c:pt idx="142">
                  <c:v>32158</c:v>
                </c:pt>
                <c:pt idx="143">
                  <c:v>31906</c:v>
                </c:pt>
                <c:pt idx="144">
                  <c:v>31898</c:v>
                </c:pt>
                <c:pt idx="145">
                  <c:v>31342</c:v>
                </c:pt>
                <c:pt idx="146">
                  <c:v>31002</c:v>
                </c:pt>
                <c:pt idx="147">
                  <c:v>30848</c:v>
                </c:pt>
                <c:pt idx="148">
                  <c:v>30586</c:v>
                </c:pt>
                <c:pt idx="149">
                  <c:v>30251</c:v>
                </c:pt>
                <c:pt idx="150">
                  <c:v>29761</c:v>
                </c:pt>
                <c:pt idx="151">
                  <c:v>29730</c:v>
                </c:pt>
                <c:pt idx="152">
                  <c:v>29629</c:v>
                </c:pt>
                <c:pt idx="153">
                  <c:v>29399</c:v>
                </c:pt>
                <c:pt idx="154">
                  <c:v>29159</c:v>
                </c:pt>
                <c:pt idx="155">
                  <c:v>29104</c:v>
                </c:pt>
                <c:pt idx="156">
                  <c:v>29054</c:v>
                </c:pt>
                <c:pt idx="157">
                  <c:v>28995</c:v>
                </c:pt>
                <c:pt idx="158">
                  <c:v>28872</c:v>
                </c:pt>
                <c:pt idx="159">
                  <c:v>28851</c:v>
                </c:pt>
                <c:pt idx="160">
                  <c:v>28755</c:v>
                </c:pt>
                <c:pt idx="161">
                  <c:v>27883</c:v>
                </c:pt>
                <c:pt idx="162">
                  <c:v>27582</c:v>
                </c:pt>
                <c:pt idx="163">
                  <c:v>26640</c:v>
                </c:pt>
                <c:pt idx="164">
                  <c:v>26410</c:v>
                </c:pt>
                <c:pt idx="165">
                  <c:v>26246</c:v>
                </c:pt>
                <c:pt idx="166">
                  <c:v>26164</c:v>
                </c:pt>
                <c:pt idx="167">
                  <c:v>26063</c:v>
                </c:pt>
                <c:pt idx="168">
                  <c:v>25954</c:v>
                </c:pt>
                <c:pt idx="169">
                  <c:v>25918</c:v>
                </c:pt>
                <c:pt idx="170">
                  <c:v>25868</c:v>
                </c:pt>
                <c:pt idx="171">
                  <c:v>25747</c:v>
                </c:pt>
                <c:pt idx="172">
                  <c:v>25276</c:v>
                </c:pt>
                <c:pt idx="173">
                  <c:v>25254</c:v>
                </c:pt>
                <c:pt idx="174">
                  <c:v>25163</c:v>
                </c:pt>
                <c:pt idx="175">
                  <c:v>25124</c:v>
                </c:pt>
                <c:pt idx="176">
                  <c:v>24944</c:v>
                </c:pt>
                <c:pt idx="177">
                  <c:v>24852</c:v>
                </c:pt>
                <c:pt idx="178">
                  <c:v>24830</c:v>
                </c:pt>
                <c:pt idx="179">
                  <c:v>24774</c:v>
                </c:pt>
                <c:pt idx="180">
                  <c:v>24737</c:v>
                </c:pt>
                <c:pt idx="181">
                  <c:v>24489</c:v>
                </c:pt>
                <c:pt idx="182">
                  <c:v>24468</c:v>
                </c:pt>
                <c:pt idx="183">
                  <c:v>23986</c:v>
                </c:pt>
                <c:pt idx="184">
                  <c:v>23871</c:v>
                </c:pt>
                <c:pt idx="185">
                  <c:v>23730</c:v>
                </c:pt>
                <c:pt idx="186">
                  <c:v>23712</c:v>
                </c:pt>
                <c:pt idx="187">
                  <c:v>23657</c:v>
                </c:pt>
                <c:pt idx="188">
                  <c:v>23521</c:v>
                </c:pt>
                <c:pt idx="189">
                  <c:v>23241</c:v>
                </c:pt>
                <c:pt idx="190">
                  <c:v>23126</c:v>
                </c:pt>
                <c:pt idx="191">
                  <c:v>23033</c:v>
                </c:pt>
                <c:pt idx="192">
                  <c:v>22965</c:v>
                </c:pt>
                <c:pt idx="193">
                  <c:v>22891</c:v>
                </c:pt>
                <c:pt idx="194">
                  <c:v>22838</c:v>
                </c:pt>
                <c:pt idx="195">
                  <c:v>22770</c:v>
                </c:pt>
                <c:pt idx="196">
                  <c:v>22684</c:v>
                </c:pt>
                <c:pt idx="197">
                  <c:v>22644</c:v>
                </c:pt>
                <c:pt idx="198">
                  <c:v>22513</c:v>
                </c:pt>
                <c:pt idx="199">
                  <c:v>22466</c:v>
                </c:pt>
                <c:pt idx="200">
                  <c:v>22389</c:v>
                </c:pt>
                <c:pt idx="201">
                  <c:v>22267</c:v>
                </c:pt>
                <c:pt idx="202">
                  <c:v>22183</c:v>
                </c:pt>
                <c:pt idx="203">
                  <c:v>22112</c:v>
                </c:pt>
                <c:pt idx="204">
                  <c:v>22033</c:v>
                </c:pt>
                <c:pt idx="205">
                  <c:v>21984</c:v>
                </c:pt>
                <c:pt idx="206">
                  <c:v>21963</c:v>
                </c:pt>
                <c:pt idx="207">
                  <c:v>21921</c:v>
                </c:pt>
                <c:pt idx="208">
                  <c:v>21903</c:v>
                </c:pt>
                <c:pt idx="209">
                  <c:v>21630</c:v>
                </c:pt>
                <c:pt idx="210">
                  <c:v>21518</c:v>
                </c:pt>
                <c:pt idx="211">
                  <c:v>21430</c:v>
                </c:pt>
                <c:pt idx="212">
                  <c:v>21425</c:v>
                </c:pt>
                <c:pt idx="213">
                  <c:v>21406</c:v>
                </c:pt>
                <c:pt idx="214">
                  <c:v>21333</c:v>
                </c:pt>
                <c:pt idx="215">
                  <c:v>21225</c:v>
                </c:pt>
                <c:pt idx="216">
                  <c:v>21146</c:v>
                </c:pt>
                <c:pt idx="217">
                  <c:v>21138</c:v>
                </c:pt>
                <c:pt idx="218">
                  <c:v>21122</c:v>
                </c:pt>
                <c:pt idx="219">
                  <c:v>21080</c:v>
                </c:pt>
                <c:pt idx="220">
                  <c:v>20987</c:v>
                </c:pt>
                <c:pt idx="221">
                  <c:v>20953</c:v>
                </c:pt>
                <c:pt idx="222">
                  <c:v>20716</c:v>
                </c:pt>
                <c:pt idx="223">
                  <c:v>20672</c:v>
                </c:pt>
                <c:pt idx="224">
                  <c:v>20634</c:v>
                </c:pt>
                <c:pt idx="225">
                  <c:v>20557</c:v>
                </c:pt>
                <c:pt idx="226">
                  <c:v>20464</c:v>
                </c:pt>
                <c:pt idx="227">
                  <c:v>20368</c:v>
                </c:pt>
                <c:pt idx="228">
                  <c:v>20352</c:v>
                </c:pt>
                <c:pt idx="229">
                  <c:v>20204</c:v>
                </c:pt>
                <c:pt idx="230">
                  <c:v>19989</c:v>
                </c:pt>
                <c:pt idx="231">
                  <c:v>19962</c:v>
                </c:pt>
                <c:pt idx="232">
                  <c:v>19941</c:v>
                </c:pt>
                <c:pt idx="233">
                  <c:v>19914</c:v>
                </c:pt>
                <c:pt idx="234">
                  <c:v>19862</c:v>
                </c:pt>
                <c:pt idx="235">
                  <c:v>19859</c:v>
                </c:pt>
                <c:pt idx="236">
                  <c:v>19833</c:v>
                </c:pt>
                <c:pt idx="237">
                  <c:v>19821</c:v>
                </c:pt>
                <c:pt idx="238">
                  <c:v>19786</c:v>
                </c:pt>
                <c:pt idx="239">
                  <c:v>19540</c:v>
                </c:pt>
                <c:pt idx="240">
                  <c:v>19504</c:v>
                </c:pt>
                <c:pt idx="241">
                  <c:v>19485</c:v>
                </c:pt>
                <c:pt idx="242">
                  <c:v>19430</c:v>
                </c:pt>
                <c:pt idx="243">
                  <c:v>19308</c:v>
                </c:pt>
                <c:pt idx="244">
                  <c:v>19189</c:v>
                </c:pt>
                <c:pt idx="245">
                  <c:v>19166</c:v>
                </c:pt>
                <c:pt idx="246">
                  <c:v>19050</c:v>
                </c:pt>
                <c:pt idx="247">
                  <c:v>18937</c:v>
                </c:pt>
                <c:pt idx="248">
                  <c:v>18775</c:v>
                </c:pt>
                <c:pt idx="249">
                  <c:v>18765</c:v>
                </c:pt>
                <c:pt idx="250">
                  <c:v>18576</c:v>
                </c:pt>
                <c:pt idx="251">
                  <c:v>18490</c:v>
                </c:pt>
                <c:pt idx="252">
                  <c:v>18456</c:v>
                </c:pt>
                <c:pt idx="253">
                  <c:v>18340</c:v>
                </c:pt>
                <c:pt idx="254">
                  <c:v>18333</c:v>
                </c:pt>
                <c:pt idx="255">
                  <c:v>18219</c:v>
                </c:pt>
                <c:pt idx="256">
                  <c:v>17774</c:v>
                </c:pt>
                <c:pt idx="257">
                  <c:v>17712</c:v>
                </c:pt>
                <c:pt idx="258">
                  <c:v>17655</c:v>
                </c:pt>
                <c:pt idx="259">
                  <c:v>17638</c:v>
                </c:pt>
                <c:pt idx="260">
                  <c:v>17563</c:v>
                </c:pt>
                <c:pt idx="261">
                  <c:v>17513</c:v>
                </c:pt>
                <c:pt idx="262">
                  <c:v>17483</c:v>
                </c:pt>
                <c:pt idx="263">
                  <c:v>17424</c:v>
                </c:pt>
                <c:pt idx="264">
                  <c:v>17403</c:v>
                </c:pt>
                <c:pt idx="265">
                  <c:v>17345</c:v>
                </c:pt>
                <c:pt idx="266">
                  <c:v>17339</c:v>
                </c:pt>
                <c:pt idx="267">
                  <c:v>17284</c:v>
                </c:pt>
                <c:pt idx="268">
                  <c:v>17173</c:v>
                </c:pt>
                <c:pt idx="269">
                  <c:v>17070</c:v>
                </c:pt>
                <c:pt idx="270">
                  <c:v>16981</c:v>
                </c:pt>
                <c:pt idx="271">
                  <c:v>16878</c:v>
                </c:pt>
                <c:pt idx="272">
                  <c:v>16848</c:v>
                </c:pt>
                <c:pt idx="273">
                  <c:v>16774</c:v>
                </c:pt>
                <c:pt idx="274">
                  <c:v>16690</c:v>
                </c:pt>
                <c:pt idx="275">
                  <c:v>16684</c:v>
                </c:pt>
                <c:pt idx="276">
                  <c:v>16655</c:v>
                </c:pt>
                <c:pt idx="277">
                  <c:v>16566</c:v>
                </c:pt>
                <c:pt idx="278">
                  <c:v>16489</c:v>
                </c:pt>
                <c:pt idx="279">
                  <c:v>16286</c:v>
                </c:pt>
                <c:pt idx="280">
                  <c:v>16115</c:v>
                </c:pt>
                <c:pt idx="281">
                  <c:v>16002</c:v>
                </c:pt>
                <c:pt idx="282">
                  <c:v>15863</c:v>
                </c:pt>
                <c:pt idx="283">
                  <c:v>15737</c:v>
                </c:pt>
                <c:pt idx="284">
                  <c:v>15678</c:v>
                </c:pt>
                <c:pt idx="285">
                  <c:v>15546</c:v>
                </c:pt>
                <c:pt idx="286">
                  <c:v>15522</c:v>
                </c:pt>
                <c:pt idx="287">
                  <c:v>15490</c:v>
                </c:pt>
                <c:pt idx="288">
                  <c:v>15476</c:v>
                </c:pt>
                <c:pt idx="289">
                  <c:v>15462</c:v>
                </c:pt>
                <c:pt idx="290">
                  <c:v>15236</c:v>
                </c:pt>
                <c:pt idx="291">
                  <c:v>15177</c:v>
                </c:pt>
                <c:pt idx="292">
                  <c:v>15018</c:v>
                </c:pt>
                <c:pt idx="293">
                  <c:v>14979</c:v>
                </c:pt>
                <c:pt idx="294">
                  <c:v>14917</c:v>
                </c:pt>
                <c:pt idx="295">
                  <c:v>14838</c:v>
                </c:pt>
                <c:pt idx="296">
                  <c:v>14770</c:v>
                </c:pt>
                <c:pt idx="297">
                  <c:v>14677</c:v>
                </c:pt>
                <c:pt idx="298">
                  <c:v>14659</c:v>
                </c:pt>
                <c:pt idx="299">
                  <c:v>14578</c:v>
                </c:pt>
                <c:pt idx="300">
                  <c:v>14423</c:v>
                </c:pt>
                <c:pt idx="301">
                  <c:v>14370</c:v>
                </c:pt>
                <c:pt idx="302">
                  <c:v>14247</c:v>
                </c:pt>
                <c:pt idx="303">
                  <c:v>14207</c:v>
                </c:pt>
                <c:pt idx="304">
                  <c:v>14198</c:v>
                </c:pt>
                <c:pt idx="305">
                  <c:v>14150</c:v>
                </c:pt>
                <c:pt idx="306">
                  <c:v>14074</c:v>
                </c:pt>
                <c:pt idx="307">
                  <c:v>14070</c:v>
                </c:pt>
                <c:pt idx="308">
                  <c:v>14065</c:v>
                </c:pt>
                <c:pt idx="309">
                  <c:v>14057</c:v>
                </c:pt>
                <c:pt idx="310">
                  <c:v>14037</c:v>
                </c:pt>
                <c:pt idx="311">
                  <c:v>14009</c:v>
                </c:pt>
                <c:pt idx="312">
                  <c:v>13975</c:v>
                </c:pt>
                <c:pt idx="313">
                  <c:v>13951</c:v>
                </c:pt>
                <c:pt idx="314">
                  <c:v>13927</c:v>
                </c:pt>
                <c:pt idx="315">
                  <c:v>13908</c:v>
                </c:pt>
                <c:pt idx="316">
                  <c:v>13875</c:v>
                </c:pt>
                <c:pt idx="317">
                  <c:v>13821</c:v>
                </c:pt>
                <c:pt idx="318">
                  <c:v>13749</c:v>
                </c:pt>
                <c:pt idx="319">
                  <c:v>13606</c:v>
                </c:pt>
                <c:pt idx="320">
                  <c:v>13594</c:v>
                </c:pt>
                <c:pt idx="321">
                  <c:v>13538</c:v>
                </c:pt>
                <c:pt idx="322">
                  <c:v>13524</c:v>
                </c:pt>
                <c:pt idx="323">
                  <c:v>13478</c:v>
                </c:pt>
                <c:pt idx="324">
                  <c:v>13410</c:v>
                </c:pt>
                <c:pt idx="325">
                  <c:v>13253</c:v>
                </c:pt>
                <c:pt idx="326">
                  <c:v>13197</c:v>
                </c:pt>
                <c:pt idx="327">
                  <c:v>13182</c:v>
                </c:pt>
                <c:pt idx="328">
                  <c:v>13166</c:v>
                </c:pt>
                <c:pt idx="329">
                  <c:v>13132</c:v>
                </c:pt>
                <c:pt idx="330">
                  <c:v>13126</c:v>
                </c:pt>
                <c:pt idx="331">
                  <c:v>13090</c:v>
                </c:pt>
                <c:pt idx="332">
                  <c:v>13063</c:v>
                </c:pt>
                <c:pt idx="333">
                  <c:v>13048</c:v>
                </c:pt>
                <c:pt idx="334">
                  <c:v>12946</c:v>
                </c:pt>
                <c:pt idx="335">
                  <c:v>12940</c:v>
                </c:pt>
                <c:pt idx="336">
                  <c:v>12870</c:v>
                </c:pt>
                <c:pt idx="337">
                  <c:v>12760</c:v>
                </c:pt>
                <c:pt idx="338">
                  <c:v>12686</c:v>
                </c:pt>
                <c:pt idx="339">
                  <c:v>12602</c:v>
                </c:pt>
                <c:pt idx="340">
                  <c:v>12582</c:v>
                </c:pt>
                <c:pt idx="341">
                  <c:v>12523</c:v>
                </c:pt>
                <c:pt idx="342">
                  <c:v>12416</c:v>
                </c:pt>
                <c:pt idx="343">
                  <c:v>12361</c:v>
                </c:pt>
                <c:pt idx="344">
                  <c:v>12345</c:v>
                </c:pt>
                <c:pt idx="345">
                  <c:v>12333</c:v>
                </c:pt>
                <c:pt idx="346">
                  <c:v>12171</c:v>
                </c:pt>
                <c:pt idx="347">
                  <c:v>12143</c:v>
                </c:pt>
                <c:pt idx="348">
                  <c:v>12139</c:v>
                </c:pt>
                <c:pt idx="349">
                  <c:v>12080</c:v>
                </c:pt>
                <c:pt idx="350">
                  <c:v>12017</c:v>
                </c:pt>
                <c:pt idx="351">
                  <c:v>11989</c:v>
                </c:pt>
                <c:pt idx="352">
                  <c:v>11966</c:v>
                </c:pt>
                <c:pt idx="353">
                  <c:v>11758</c:v>
                </c:pt>
                <c:pt idx="354">
                  <c:v>11746</c:v>
                </c:pt>
                <c:pt idx="355">
                  <c:v>11670</c:v>
                </c:pt>
                <c:pt idx="356">
                  <c:v>11640</c:v>
                </c:pt>
                <c:pt idx="357">
                  <c:v>11633</c:v>
                </c:pt>
                <c:pt idx="358">
                  <c:v>11619</c:v>
                </c:pt>
                <c:pt idx="359">
                  <c:v>11578</c:v>
                </c:pt>
                <c:pt idx="360">
                  <c:v>11421</c:v>
                </c:pt>
                <c:pt idx="361">
                  <c:v>11413</c:v>
                </c:pt>
                <c:pt idx="362">
                  <c:v>11313</c:v>
                </c:pt>
                <c:pt idx="363">
                  <c:v>11309</c:v>
                </c:pt>
                <c:pt idx="364">
                  <c:v>11240</c:v>
                </c:pt>
                <c:pt idx="365">
                  <c:v>11221</c:v>
                </c:pt>
                <c:pt idx="366">
                  <c:v>11208</c:v>
                </c:pt>
                <c:pt idx="367">
                  <c:v>11206</c:v>
                </c:pt>
                <c:pt idx="368">
                  <c:v>11198</c:v>
                </c:pt>
                <c:pt idx="369">
                  <c:v>11118</c:v>
                </c:pt>
                <c:pt idx="370">
                  <c:v>11044</c:v>
                </c:pt>
                <c:pt idx="371">
                  <c:v>11001</c:v>
                </c:pt>
                <c:pt idx="372">
                  <c:v>10880</c:v>
                </c:pt>
                <c:pt idx="373">
                  <c:v>10850</c:v>
                </c:pt>
                <c:pt idx="374">
                  <c:v>10846</c:v>
                </c:pt>
                <c:pt idx="375">
                  <c:v>10782</c:v>
                </c:pt>
                <c:pt idx="376">
                  <c:v>10656</c:v>
                </c:pt>
                <c:pt idx="377">
                  <c:v>10629</c:v>
                </c:pt>
                <c:pt idx="378">
                  <c:v>10628</c:v>
                </c:pt>
                <c:pt idx="379">
                  <c:v>10416</c:v>
                </c:pt>
                <c:pt idx="380">
                  <c:v>10285</c:v>
                </c:pt>
                <c:pt idx="381">
                  <c:v>10220</c:v>
                </c:pt>
                <c:pt idx="382">
                  <c:v>10195</c:v>
                </c:pt>
                <c:pt idx="383">
                  <c:v>10097</c:v>
                </c:pt>
                <c:pt idx="384">
                  <c:v>10048</c:v>
                </c:pt>
                <c:pt idx="385">
                  <c:v>9909</c:v>
                </c:pt>
                <c:pt idx="386">
                  <c:v>9887</c:v>
                </c:pt>
                <c:pt idx="387">
                  <c:v>9868</c:v>
                </c:pt>
                <c:pt idx="388">
                  <c:v>9750</c:v>
                </c:pt>
                <c:pt idx="389">
                  <c:v>9699</c:v>
                </c:pt>
                <c:pt idx="390">
                  <c:v>9639</c:v>
                </c:pt>
                <c:pt idx="391">
                  <c:v>9614</c:v>
                </c:pt>
                <c:pt idx="392">
                  <c:v>9613</c:v>
                </c:pt>
                <c:pt idx="393">
                  <c:v>9602</c:v>
                </c:pt>
                <c:pt idx="394">
                  <c:v>9582</c:v>
                </c:pt>
                <c:pt idx="395">
                  <c:v>9568</c:v>
                </c:pt>
                <c:pt idx="396">
                  <c:v>9563</c:v>
                </c:pt>
                <c:pt idx="397">
                  <c:v>9557</c:v>
                </c:pt>
                <c:pt idx="398">
                  <c:v>9451</c:v>
                </c:pt>
                <c:pt idx="399">
                  <c:v>9404</c:v>
                </c:pt>
                <c:pt idx="400">
                  <c:v>9333</c:v>
                </c:pt>
                <c:pt idx="401">
                  <c:v>9272</c:v>
                </c:pt>
                <c:pt idx="402">
                  <c:v>9243</c:v>
                </c:pt>
                <c:pt idx="403">
                  <c:v>9227</c:v>
                </c:pt>
                <c:pt idx="404">
                  <c:v>9217</c:v>
                </c:pt>
                <c:pt idx="405">
                  <c:v>9184</c:v>
                </c:pt>
                <c:pt idx="406">
                  <c:v>9176</c:v>
                </c:pt>
                <c:pt idx="407">
                  <c:v>9138</c:v>
                </c:pt>
                <c:pt idx="408">
                  <c:v>9136</c:v>
                </c:pt>
                <c:pt idx="409">
                  <c:v>9042</c:v>
                </c:pt>
                <c:pt idx="410">
                  <c:v>8993</c:v>
                </c:pt>
                <c:pt idx="411">
                  <c:v>8862</c:v>
                </c:pt>
                <c:pt idx="412">
                  <c:v>8818</c:v>
                </c:pt>
                <c:pt idx="413">
                  <c:v>8717</c:v>
                </c:pt>
                <c:pt idx="414">
                  <c:v>8703</c:v>
                </c:pt>
                <c:pt idx="415">
                  <c:v>8629</c:v>
                </c:pt>
                <c:pt idx="416">
                  <c:v>8597</c:v>
                </c:pt>
                <c:pt idx="417">
                  <c:v>8573</c:v>
                </c:pt>
                <c:pt idx="418">
                  <c:v>8502</c:v>
                </c:pt>
                <c:pt idx="419">
                  <c:v>8475</c:v>
                </c:pt>
                <c:pt idx="420">
                  <c:v>8472</c:v>
                </c:pt>
                <c:pt idx="421">
                  <c:v>8470</c:v>
                </c:pt>
                <c:pt idx="422">
                  <c:v>8437</c:v>
                </c:pt>
                <c:pt idx="423">
                  <c:v>8437</c:v>
                </c:pt>
                <c:pt idx="424">
                  <c:v>8430</c:v>
                </c:pt>
                <c:pt idx="425">
                  <c:v>8417</c:v>
                </c:pt>
                <c:pt idx="426">
                  <c:v>8401</c:v>
                </c:pt>
                <c:pt idx="427">
                  <c:v>8382</c:v>
                </c:pt>
                <c:pt idx="428">
                  <c:v>8376</c:v>
                </c:pt>
                <c:pt idx="429">
                  <c:v>8063</c:v>
                </c:pt>
                <c:pt idx="430">
                  <c:v>8061</c:v>
                </c:pt>
                <c:pt idx="431">
                  <c:v>8041</c:v>
                </c:pt>
                <c:pt idx="432">
                  <c:v>7982</c:v>
                </c:pt>
                <c:pt idx="433">
                  <c:v>7893</c:v>
                </c:pt>
                <c:pt idx="434">
                  <c:v>7891</c:v>
                </c:pt>
                <c:pt idx="435">
                  <c:v>7891</c:v>
                </c:pt>
                <c:pt idx="436">
                  <c:v>7810</c:v>
                </c:pt>
                <c:pt idx="437">
                  <c:v>7565</c:v>
                </c:pt>
                <c:pt idx="438">
                  <c:v>7517</c:v>
                </c:pt>
                <c:pt idx="439">
                  <c:v>7508</c:v>
                </c:pt>
                <c:pt idx="440">
                  <c:v>7498</c:v>
                </c:pt>
                <c:pt idx="441">
                  <c:v>7498</c:v>
                </c:pt>
                <c:pt idx="442">
                  <c:v>7417</c:v>
                </c:pt>
                <c:pt idx="443">
                  <c:v>7297</c:v>
                </c:pt>
                <c:pt idx="444">
                  <c:v>7229</c:v>
                </c:pt>
                <c:pt idx="445">
                  <c:v>7016</c:v>
                </c:pt>
                <c:pt idx="446">
                  <c:v>6988</c:v>
                </c:pt>
                <c:pt idx="447">
                  <c:v>6887</c:v>
                </c:pt>
                <c:pt idx="448">
                  <c:v>6877</c:v>
                </c:pt>
                <c:pt idx="449">
                  <c:v>6869</c:v>
                </c:pt>
                <c:pt idx="450">
                  <c:v>6827</c:v>
                </c:pt>
                <c:pt idx="451">
                  <c:v>6707</c:v>
                </c:pt>
                <c:pt idx="452">
                  <c:v>6634</c:v>
                </c:pt>
                <c:pt idx="453">
                  <c:v>6601</c:v>
                </c:pt>
                <c:pt idx="454">
                  <c:v>6486</c:v>
                </c:pt>
                <c:pt idx="455">
                  <c:v>6444</c:v>
                </c:pt>
                <c:pt idx="456">
                  <c:v>6323</c:v>
                </c:pt>
                <c:pt idx="457">
                  <c:v>6303</c:v>
                </c:pt>
                <c:pt idx="458">
                  <c:v>6301</c:v>
                </c:pt>
                <c:pt idx="459">
                  <c:v>6278</c:v>
                </c:pt>
                <c:pt idx="460">
                  <c:v>6258</c:v>
                </c:pt>
                <c:pt idx="461">
                  <c:v>6202</c:v>
                </c:pt>
                <c:pt idx="462">
                  <c:v>6198</c:v>
                </c:pt>
                <c:pt idx="463">
                  <c:v>6196</c:v>
                </c:pt>
                <c:pt idx="464">
                  <c:v>6186</c:v>
                </c:pt>
                <c:pt idx="465">
                  <c:v>6170</c:v>
                </c:pt>
                <c:pt idx="466">
                  <c:v>6067</c:v>
                </c:pt>
                <c:pt idx="467">
                  <c:v>6019</c:v>
                </c:pt>
                <c:pt idx="468">
                  <c:v>5968</c:v>
                </c:pt>
                <c:pt idx="469">
                  <c:v>5945</c:v>
                </c:pt>
                <c:pt idx="470">
                  <c:v>5870</c:v>
                </c:pt>
                <c:pt idx="471">
                  <c:v>5853</c:v>
                </c:pt>
                <c:pt idx="472">
                  <c:v>5848</c:v>
                </c:pt>
                <c:pt idx="473">
                  <c:v>5801</c:v>
                </c:pt>
                <c:pt idx="474">
                  <c:v>5716</c:v>
                </c:pt>
                <c:pt idx="475">
                  <c:v>5692</c:v>
                </c:pt>
                <c:pt idx="476">
                  <c:v>5675</c:v>
                </c:pt>
                <c:pt idx="477">
                  <c:v>5557</c:v>
                </c:pt>
                <c:pt idx="478">
                  <c:v>5537</c:v>
                </c:pt>
                <c:pt idx="479">
                  <c:v>5329</c:v>
                </c:pt>
                <c:pt idx="480">
                  <c:v>5236</c:v>
                </c:pt>
                <c:pt idx="481">
                  <c:v>5136</c:v>
                </c:pt>
                <c:pt idx="482">
                  <c:v>5100</c:v>
                </c:pt>
                <c:pt idx="483">
                  <c:v>5100</c:v>
                </c:pt>
                <c:pt idx="484">
                  <c:v>5087</c:v>
                </c:pt>
                <c:pt idx="485">
                  <c:v>5063</c:v>
                </c:pt>
                <c:pt idx="486">
                  <c:v>4929</c:v>
                </c:pt>
                <c:pt idx="487">
                  <c:v>4886</c:v>
                </c:pt>
                <c:pt idx="488">
                  <c:v>4853</c:v>
                </c:pt>
                <c:pt idx="489">
                  <c:v>4842</c:v>
                </c:pt>
                <c:pt idx="490">
                  <c:v>4814</c:v>
                </c:pt>
                <c:pt idx="491">
                  <c:v>4692</c:v>
                </c:pt>
                <c:pt idx="492">
                  <c:v>4630</c:v>
                </c:pt>
                <c:pt idx="493">
                  <c:v>4626</c:v>
                </c:pt>
                <c:pt idx="494">
                  <c:v>4574</c:v>
                </c:pt>
                <c:pt idx="495">
                  <c:v>4456</c:v>
                </c:pt>
                <c:pt idx="496">
                  <c:v>4442</c:v>
                </c:pt>
                <c:pt idx="497">
                  <c:v>4196</c:v>
                </c:pt>
                <c:pt idx="498">
                  <c:v>4168</c:v>
                </c:pt>
                <c:pt idx="499">
                  <c:v>4134</c:v>
                </c:pt>
                <c:pt idx="500">
                  <c:v>4024</c:v>
                </c:pt>
                <c:pt idx="501">
                  <c:v>3747</c:v>
                </c:pt>
                <c:pt idx="502">
                  <c:v>3722</c:v>
                </c:pt>
                <c:pt idx="503">
                  <c:v>3498</c:v>
                </c:pt>
                <c:pt idx="504">
                  <c:v>3413</c:v>
                </c:pt>
                <c:pt idx="505">
                  <c:v>3234</c:v>
                </c:pt>
                <c:pt idx="506">
                  <c:v>3194</c:v>
                </c:pt>
                <c:pt idx="507">
                  <c:v>3181</c:v>
                </c:pt>
                <c:pt idx="508">
                  <c:v>3105</c:v>
                </c:pt>
                <c:pt idx="509">
                  <c:v>3021</c:v>
                </c:pt>
                <c:pt idx="510">
                  <c:v>2992</c:v>
                </c:pt>
                <c:pt idx="511">
                  <c:v>2974</c:v>
                </c:pt>
                <c:pt idx="512">
                  <c:v>2936</c:v>
                </c:pt>
                <c:pt idx="513">
                  <c:v>2695</c:v>
                </c:pt>
                <c:pt idx="514">
                  <c:v>2515</c:v>
                </c:pt>
                <c:pt idx="515">
                  <c:v>2500</c:v>
                </c:pt>
                <c:pt idx="516">
                  <c:v>2339</c:v>
                </c:pt>
                <c:pt idx="517">
                  <c:v>2326</c:v>
                </c:pt>
                <c:pt idx="518">
                  <c:v>2238</c:v>
                </c:pt>
                <c:pt idx="519">
                  <c:v>2185</c:v>
                </c:pt>
                <c:pt idx="520">
                  <c:v>2171</c:v>
                </c:pt>
                <c:pt idx="521">
                  <c:v>2164</c:v>
                </c:pt>
                <c:pt idx="522">
                  <c:v>2135</c:v>
                </c:pt>
                <c:pt idx="523">
                  <c:v>2080</c:v>
                </c:pt>
                <c:pt idx="524">
                  <c:v>1966</c:v>
                </c:pt>
                <c:pt idx="525">
                  <c:v>1882</c:v>
                </c:pt>
                <c:pt idx="526">
                  <c:v>1865</c:v>
                </c:pt>
                <c:pt idx="527">
                  <c:v>1775</c:v>
                </c:pt>
                <c:pt idx="528">
                  <c:v>1705</c:v>
                </c:pt>
                <c:pt idx="529">
                  <c:v>1669</c:v>
                </c:pt>
                <c:pt idx="530">
                  <c:v>1586</c:v>
                </c:pt>
                <c:pt idx="531">
                  <c:v>1583</c:v>
                </c:pt>
                <c:pt idx="532">
                  <c:v>1575</c:v>
                </c:pt>
                <c:pt idx="533">
                  <c:v>1524</c:v>
                </c:pt>
                <c:pt idx="534">
                  <c:v>1512</c:v>
                </c:pt>
                <c:pt idx="535">
                  <c:v>1479</c:v>
                </c:pt>
                <c:pt idx="536">
                  <c:v>1406</c:v>
                </c:pt>
                <c:pt idx="537">
                  <c:v>1348</c:v>
                </c:pt>
                <c:pt idx="538">
                  <c:v>1220</c:v>
                </c:pt>
                <c:pt idx="539">
                  <c:v>1131</c:v>
                </c:pt>
                <c:pt idx="540">
                  <c:v>1110</c:v>
                </c:pt>
                <c:pt idx="541">
                  <c:v>571</c:v>
                </c:pt>
                <c:pt idx="542">
                  <c:v>437</c:v>
                </c:pt>
                <c:pt idx="543">
                  <c:v>41</c:v>
                </c:pt>
                <c:pt idx="544">
                  <c:v>4</c:v>
                </c:pt>
              </c:numCache>
            </c:numRef>
          </c:xVal>
          <c:yVal>
            <c:numRef>
              <c:f>Sheet1!$B$2:$B$546</c:f>
              <c:numCache>
                <c:formatCode>General</c:formatCode>
                <c:ptCount val="545"/>
                <c:pt idx="0">
                  <c:v>137775878</c:v>
                </c:pt>
                <c:pt idx="1">
                  <c:v>9559858</c:v>
                </c:pt>
                <c:pt idx="2">
                  <c:v>33039433</c:v>
                </c:pt>
                <c:pt idx="3">
                  <c:v>2317913</c:v>
                </c:pt>
                <c:pt idx="4">
                  <c:v>2207027</c:v>
                </c:pt>
                <c:pt idx="5">
                  <c:v>8442047</c:v>
                </c:pt>
                <c:pt idx="6">
                  <c:v>996445</c:v>
                </c:pt>
                <c:pt idx="7">
                  <c:v>2043668</c:v>
                </c:pt>
                <c:pt idx="8">
                  <c:v>108030</c:v>
                </c:pt>
                <c:pt idx="9">
                  <c:v>974988</c:v>
                </c:pt>
                <c:pt idx="10">
                  <c:v>159163</c:v>
                </c:pt>
                <c:pt idx="11">
                  <c:v>813925</c:v>
                </c:pt>
                <c:pt idx="12">
                  <c:v>2433573</c:v>
                </c:pt>
                <c:pt idx="13">
                  <c:v>3304474</c:v>
                </c:pt>
                <c:pt idx="14">
                  <c:v>576194</c:v>
                </c:pt>
                <c:pt idx="15">
                  <c:v>2456426</c:v>
                </c:pt>
                <c:pt idx="16">
                  <c:v>1277620</c:v>
                </c:pt>
                <c:pt idx="17">
                  <c:v>3225758</c:v>
                </c:pt>
                <c:pt idx="18">
                  <c:v>169147</c:v>
                </c:pt>
                <c:pt idx="19">
                  <c:v>1185454</c:v>
                </c:pt>
                <c:pt idx="20">
                  <c:v>569086</c:v>
                </c:pt>
                <c:pt idx="21">
                  <c:v>3917791</c:v>
                </c:pt>
                <c:pt idx="22">
                  <c:v>524825</c:v>
                </c:pt>
                <c:pt idx="23">
                  <c:v>420631</c:v>
                </c:pt>
                <c:pt idx="24">
                  <c:v>127239</c:v>
                </c:pt>
                <c:pt idx="25">
                  <c:v>223550</c:v>
                </c:pt>
                <c:pt idx="26">
                  <c:v>3359728</c:v>
                </c:pt>
                <c:pt idx="27">
                  <c:v>315206</c:v>
                </c:pt>
                <c:pt idx="28">
                  <c:v>692274</c:v>
                </c:pt>
                <c:pt idx="29">
                  <c:v>93557</c:v>
                </c:pt>
                <c:pt idx="30">
                  <c:v>375121</c:v>
                </c:pt>
                <c:pt idx="31">
                  <c:v>423817</c:v>
                </c:pt>
                <c:pt idx="32">
                  <c:v>958612</c:v>
                </c:pt>
                <c:pt idx="33">
                  <c:v>1096641</c:v>
                </c:pt>
                <c:pt idx="34">
                  <c:v>387862</c:v>
                </c:pt>
                <c:pt idx="35">
                  <c:v>206503</c:v>
                </c:pt>
                <c:pt idx="36">
                  <c:v>118322</c:v>
                </c:pt>
                <c:pt idx="37">
                  <c:v>604417</c:v>
                </c:pt>
                <c:pt idx="38">
                  <c:v>871955</c:v>
                </c:pt>
                <c:pt idx="39">
                  <c:v>247448</c:v>
                </c:pt>
                <c:pt idx="40">
                  <c:v>626834</c:v>
                </c:pt>
                <c:pt idx="41">
                  <c:v>30243</c:v>
                </c:pt>
                <c:pt idx="42">
                  <c:v>280118</c:v>
                </c:pt>
                <c:pt idx="43">
                  <c:v>64424</c:v>
                </c:pt>
                <c:pt idx="44">
                  <c:v>198254</c:v>
                </c:pt>
                <c:pt idx="45">
                  <c:v>124125</c:v>
                </c:pt>
                <c:pt idx="46">
                  <c:v>487969</c:v>
                </c:pt>
                <c:pt idx="47">
                  <c:v>676631</c:v>
                </c:pt>
                <c:pt idx="48">
                  <c:v>107139</c:v>
                </c:pt>
                <c:pt idx="49">
                  <c:v>100812</c:v>
                </c:pt>
                <c:pt idx="50">
                  <c:v>464286</c:v>
                </c:pt>
                <c:pt idx="51">
                  <c:v>289926</c:v>
                </c:pt>
                <c:pt idx="52">
                  <c:v>112990</c:v>
                </c:pt>
                <c:pt idx="53">
                  <c:v>93807</c:v>
                </c:pt>
                <c:pt idx="54">
                  <c:v>118870</c:v>
                </c:pt>
                <c:pt idx="55">
                  <c:v>329284</c:v>
                </c:pt>
                <c:pt idx="56">
                  <c:v>129212</c:v>
                </c:pt>
                <c:pt idx="57">
                  <c:v>74388</c:v>
                </c:pt>
                <c:pt idx="58">
                  <c:v>598128</c:v>
                </c:pt>
                <c:pt idx="59">
                  <c:v>730096</c:v>
                </c:pt>
                <c:pt idx="60">
                  <c:v>116750</c:v>
                </c:pt>
                <c:pt idx="61">
                  <c:v>106143</c:v>
                </c:pt>
                <c:pt idx="62">
                  <c:v>38587</c:v>
                </c:pt>
                <c:pt idx="63">
                  <c:v>319419</c:v>
                </c:pt>
                <c:pt idx="64">
                  <c:v>63173</c:v>
                </c:pt>
                <c:pt idx="65">
                  <c:v>59761</c:v>
                </c:pt>
                <c:pt idx="66">
                  <c:v>116454</c:v>
                </c:pt>
                <c:pt idx="67">
                  <c:v>30576</c:v>
                </c:pt>
                <c:pt idx="68">
                  <c:v>43480</c:v>
                </c:pt>
                <c:pt idx="69">
                  <c:v>93732</c:v>
                </c:pt>
                <c:pt idx="70">
                  <c:v>291321</c:v>
                </c:pt>
                <c:pt idx="71">
                  <c:v>152724</c:v>
                </c:pt>
                <c:pt idx="72">
                  <c:v>91680</c:v>
                </c:pt>
                <c:pt idx="73">
                  <c:v>86917</c:v>
                </c:pt>
                <c:pt idx="74">
                  <c:v>44861</c:v>
                </c:pt>
                <c:pt idx="75">
                  <c:v>43408</c:v>
                </c:pt>
                <c:pt idx="76">
                  <c:v>26268</c:v>
                </c:pt>
                <c:pt idx="77">
                  <c:v>202788</c:v>
                </c:pt>
                <c:pt idx="78">
                  <c:v>20842</c:v>
                </c:pt>
                <c:pt idx="79">
                  <c:v>245730</c:v>
                </c:pt>
                <c:pt idx="80">
                  <c:v>151875</c:v>
                </c:pt>
                <c:pt idx="81">
                  <c:v>27604</c:v>
                </c:pt>
                <c:pt idx="82">
                  <c:v>103151</c:v>
                </c:pt>
                <c:pt idx="83">
                  <c:v>160999</c:v>
                </c:pt>
                <c:pt idx="84">
                  <c:v>18018</c:v>
                </c:pt>
                <c:pt idx="85">
                  <c:v>68798</c:v>
                </c:pt>
                <c:pt idx="86">
                  <c:v>75152</c:v>
                </c:pt>
                <c:pt idx="87">
                  <c:v>96315</c:v>
                </c:pt>
                <c:pt idx="88">
                  <c:v>134800</c:v>
                </c:pt>
                <c:pt idx="89">
                  <c:v>98798</c:v>
                </c:pt>
                <c:pt idx="90">
                  <c:v>183569</c:v>
                </c:pt>
                <c:pt idx="91">
                  <c:v>9897</c:v>
                </c:pt>
                <c:pt idx="92">
                  <c:v>129188</c:v>
                </c:pt>
                <c:pt idx="93">
                  <c:v>87999</c:v>
                </c:pt>
                <c:pt idx="94">
                  <c:v>88602</c:v>
                </c:pt>
                <c:pt idx="95">
                  <c:v>29594</c:v>
                </c:pt>
                <c:pt idx="96">
                  <c:v>125540</c:v>
                </c:pt>
                <c:pt idx="97">
                  <c:v>222605</c:v>
                </c:pt>
                <c:pt idx="98">
                  <c:v>106731</c:v>
                </c:pt>
                <c:pt idx="99">
                  <c:v>41154</c:v>
                </c:pt>
                <c:pt idx="100">
                  <c:v>49419</c:v>
                </c:pt>
                <c:pt idx="101">
                  <c:v>30360</c:v>
                </c:pt>
                <c:pt idx="102">
                  <c:v>102041</c:v>
                </c:pt>
                <c:pt idx="103">
                  <c:v>339192</c:v>
                </c:pt>
                <c:pt idx="104">
                  <c:v>17753</c:v>
                </c:pt>
                <c:pt idx="105">
                  <c:v>109828</c:v>
                </c:pt>
                <c:pt idx="106">
                  <c:v>35328</c:v>
                </c:pt>
                <c:pt idx="107">
                  <c:v>16096</c:v>
                </c:pt>
                <c:pt idx="108">
                  <c:v>47882</c:v>
                </c:pt>
                <c:pt idx="109">
                  <c:v>50382</c:v>
                </c:pt>
                <c:pt idx="110">
                  <c:v>36264</c:v>
                </c:pt>
                <c:pt idx="111">
                  <c:v>17647</c:v>
                </c:pt>
                <c:pt idx="112">
                  <c:v>51403</c:v>
                </c:pt>
                <c:pt idx="113">
                  <c:v>15673</c:v>
                </c:pt>
                <c:pt idx="114">
                  <c:v>31388</c:v>
                </c:pt>
                <c:pt idx="115">
                  <c:v>165018</c:v>
                </c:pt>
                <c:pt idx="116">
                  <c:v>15333</c:v>
                </c:pt>
                <c:pt idx="117">
                  <c:v>47450</c:v>
                </c:pt>
                <c:pt idx="118">
                  <c:v>19312</c:v>
                </c:pt>
                <c:pt idx="119">
                  <c:v>92358</c:v>
                </c:pt>
                <c:pt idx="120">
                  <c:v>49658</c:v>
                </c:pt>
                <c:pt idx="121">
                  <c:v>12685</c:v>
                </c:pt>
                <c:pt idx="122">
                  <c:v>127087</c:v>
                </c:pt>
                <c:pt idx="123">
                  <c:v>348686</c:v>
                </c:pt>
                <c:pt idx="124">
                  <c:v>66838</c:v>
                </c:pt>
                <c:pt idx="125">
                  <c:v>22828</c:v>
                </c:pt>
                <c:pt idx="126">
                  <c:v>11316</c:v>
                </c:pt>
                <c:pt idx="127">
                  <c:v>49158</c:v>
                </c:pt>
                <c:pt idx="128">
                  <c:v>97543</c:v>
                </c:pt>
                <c:pt idx="129">
                  <c:v>41858</c:v>
                </c:pt>
                <c:pt idx="130">
                  <c:v>52163</c:v>
                </c:pt>
                <c:pt idx="131">
                  <c:v>97220</c:v>
                </c:pt>
                <c:pt idx="132">
                  <c:v>79521</c:v>
                </c:pt>
                <c:pt idx="133">
                  <c:v>18165</c:v>
                </c:pt>
                <c:pt idx="134">
                  <c:v>105256</c:v>
                </c:pt>
                <c:pt idx="135">
                  <c:v>131312</c:v>
                </c:pt>
                <c:pt idx="136">
                  <c:v>368757</c:v>
                </c:pt>
                <c:pt idx="137">
                  <c:v>128986</c:v>
                </c:pt>
                <c:pt idx="138">
                  <c:v>158970</c:v>
                </c:pt>
                <c:pt idx="139">
                  <c:v>171850</c:v>
                </c:pt>
                <c:pt idx="140">
                  <c:v>14421</c:v>
                </c:pt>
                <c:pt idx="141">
                  <c:v>3462</c:v>
                </c:pt>
                <c:pt idx="142">
                  <c:v>340646</c:v>
                </c:pt>
                <c:pt idx="143">
                  <c:v>40529</c:v>
                </c:pt>
                <c:pt idx="144">
                  <c:v>48033</c:v>
                </c:pt>
                <c:pt idx="145">
                  <c:v>24535</c:v>
                </c:pt>
                <c:pt idx="146">
                  <c:v>343939</c:v>
                </c:pt>
                <c:pt idx="147">
                  <c:v>9838</c:v>
                </c:pt>
                <c:pt idx="148">
                  <c:v>98290</c:v>
                </c:pt>
                <c:pt idx="149">
                  <c:v>25966</c:v>
                </c:pt>
                <c:pt idx="150">
                  <c:v>11817</c:v>
                </c:pt>
                <c:pt idx="151">
                  <c:v>44073</c:v>
                </c:pt>
                <c:pt idx="152">
                  <c:v>79254</c:v>
                </c:pt>
                <c:pt idx="153">
                  <c:v>64917</c:v>
                </c:pt>
                <c:pt idx="154">
                  <c:v>6255</c:v>
                </c:pt>
                <c:pt idx="155">
                  <c:v>40158</c:v>
                </c:pt>
                <c:pt idx="156">
                  <c:v>21737</c:v>
                </c:pt>
                <c:pt idx="157">
                  <c:v>76382</c:v>
                </c:pt>
                <c:pt idx="158">
                  <c:v>29313</c:v>
                </c:pt>
                <c:pt idx="159">
                  <c:v>30855</c:v>
                </c:pt>
                <c:pt idx="160">
                  <c:v>16867</c:v>
                </c:pt>
                <c:pt idx="161">
                  <c:v>33007</c:v>
                </c:pt>
                <c:pt idx="162">
                  <c:v>67069</c:v>
                </c:pt>
                <c:pt idx="163">
                  <c:v>17041</c:v>
                </c:pt>
                <c:pt idx="164">
                  <c:v>34276</c:v>
                </c:pt>
                <c:pt idx="165">
                  <c:v>72735</c:v>
                </c:pt>
                <c:pt idx="166">
                  <c:v>135421</c:v>
                </c:pt>
                <c:pt idx="167">
                  <c:v>14944</c:v>
                </c:pt>
                <c:pt idx="168">
                  <c:v>154743</c:v>
                </c:pt>
                <c:pt idx="169">
                  <c:v>11211</c:v>
                </c:pt>
                <c:pt idx="170">
                  <c:v>18446</c:v>
                </c:pt>
                <c:pt idx="171">
                  <c:v>72386</c:v>
                </c:pt>
                <c:pt idx="172">
                  <c:v>14606</c:v>
                </c:pt>
                <c:pt idx="173">
                  <c:v>67123</c:v>
                </c:pt>
                <c:pt idx="174">
                  <c:v>14744</c:v>
                </c:pt>
                <c:pt idx="175">
                  <c:v>14934</c:v>
                </c:pt>
                <c:pt idx="176">
                  <c:v>66128</c:v>
                </c:pt>
                <c:pt idx="177">
                  <c:v>41382</c:v>
                </c:pt>
                <c:pt idx="178">
                  <c:v>31937</c:v>
                </c:pt>
                <c:pt idx="179">
                  <c:v>16627</c:v>
                </c:pt>
                <c:pt idx="180">
                  <c:v>24423</c:v>
                </c:pt>
                <c:pt idx="181">
                  <c:v>6081</c:v>
                </c:pt>
                <c:pt idx="182">
                  <c:v>82266</c:v>
                </c:pt>
                <c:pt idx="183">
                  <c:v>2622</c:v>
                </c:pt>
                <c:pt idx="184">
                  <c:v>26153</c:v>
                </c:pt>
                <c:pt idx="185">
                  <c:v>21128</c:v>
                </c:pt>
                <c:pt idx="186">
                  <c:v>42679</c:v>
                </c:pt>
                <c:pt idx="187">
                  <c:v>11360</c:v>
                </c:pt>
                <c:pt idx="188">
                  <c:v>2533</c:v>
                </c:pt>
                <c:pt idx="189">
                  <c:v>40595</c:v>
                </c:pt>
                <c:pt idx="190">
                  <c:v>29842</c:v>
                </c:pt>
                <c:pt idx="191">
                  <c:v>74585</c:v>
                </c:pt>
                <c:pt idx="192">
                  <c:v>66493</c:v>
                </c:pt>
                <c:pt idx="193">
                  <c:v>8857</c:v>
                </c:pt>
                <c:pt idx="194">
                  <c:v>13789</c:v>
                </c:pt>
                <c:pt idx="195">
                  <c:v>49228</c:v>
                </c:pt>
                <c:pt idx="196">
                  <c:v>18392</c:v>
                </c:pt>
                <c:pt idx="197">
                  <c:v>16468</c:v>
                </c:pt>
                <c:pt idx="198">
                  <c:v>33927</c:v>
                </c:pt>
                <c:pt idx="199">
                  <c:v>70917</c:v>
                </c:pt>
                <c:pt idx="200">
                  <c:v>13268</c:v>
                </c:pt>
                <c:pt idx="201">
                  <c:v>27942</c:v>
                </c:pt>
                <c:pt idx="202">
                  <c:v>75003</c:v>
                </c:pt>
                <c:pt idx="203">
                  <c:v>14790</c:v>
                </c:pt>
                <c:pt idx="204">
                  <c:v>6885</c:v>
                </c:pt>
                <c:pt idx="205">
                  <c:v>3971</c:v>
                </c:pt>
                <c:pt idx="206">
                  <c:v>14743</c:v>
                </c:pt>
                <c:pt idx="207">
                  <c:v>45267</c:v>
                </c:pt>
                <c:pt idx="208">
                  <c:v>7745</c:v>
                </c:pt>
                <c:pt idx="209">
                  <c:v>17068</c:v>
                </c:pt>
                <c:pt idx="210">
                  <c:v>4239</c:v>
                </c:pt>
                <c:pt idx="211">
                  <c:v>61234</c:v>
                </c:pt>
                <c:pt idx="212">
                  <c:v>15669</c:v>
                </c:pt>
                <c:pt idx="213">
                  <c:v>10148</c:v>
                </c:pt>
                <c:pt idx="214">
                  <c:v>17096</c:v>
                </c:pt>
                <c:pt idx="215">
                  <c:v>39714</c:v>
                </c:pt>
                <c:pt idx="216">
                  <c:v>7356</c:v>
                </c:pt>
                <c:pt idx="217">
                  <c:v>77025</c:v>
                </c:pt>
                <c:pt idx="218">
                  <c:v>12638</c:v>
                </c:pt>
                <c:pt idx="219">
                  <c:v>44767</c:v>
                </c:pt>
                <c:pt idx="220">
                  <c:v>33988</c:v>
                </c:pt>
                <c:pt idx="221">
                  <c:v>16703</c:v>
                </c:pt>
                <c:pt idx="222">
                  <c:v>25122</c:v>
                </c:pt>
                <c:pt idx="223">
                  <c:v>18982</c:v>
                </c:pt>
                <c:pt idx="224">
                  <c:v>9537</c:v>
                </c:pt>
                <c:pt idx="225">
                  <c:v>30408</c:v>
                </c:pt>
                <c:pt idx="226">
                  <c:v>16742</c:v>
                </c:pt>
                <c:pt idx="227">
                  <c:v>17453</c:v>
                </c:pt>
                <c:pt idx="228">
                  <c:v>8407</c:v>
                </c:pt>
                <c:pt idx="229">
                  <c:v>45587</c:v>
                </c:pt>
                <c:pt idx="230">
                  <c:v>20111</c:v>
                </c:pt>
                <c:pt idx="231">
                  <c:v>20840</c:v>
                </c:pt>
                <c:pt idx="232">
                  <c:v>4709</c:v>
                </c:pt>
                <c:pt idx="233">
                  <c:v>15847</c:v>
                </c:pt>
                <c:pt idx="234">
                  <c:v>48906</c:v>
                </c:pt>
                <c:pt idx="235">
                  <c:v>52233</c:v>
                </c:pt>
                <c:pt idx="236">
                  <c:v>3962</c:v>
                </c:pt>
                <c:pt idx="237">
                  <c:v>7689</c:v>
                </c:pt>
                <c:pt idx="238">
                  <c:v>16533</c:v>
                </c:pt>
                <c:pt idx="239">
                  <c:v>19067</c:v>
                </c:pt>
                <c:pt idx="240">
                  <c:v>20900</c:v>
                </c:pt>
                <c:pt idx="241">
                  <c:v>29621</c:v>
                </c:pt>
                <c:pt idx="242">
                  <c:v>46908</c:v>
                </c:pt>
                <c:pt idx="243">
                  <c:v>9516</c:v>
                </c:pt>
                <c:pt idx="244">
                  <c:v>13375</c:v>
                </c:pt>
                <c:pt idx="245">
                  <c:v>42857</c:v>
                </c:pt>
                <c:pt idx="246">
                  <c:v>62821</c:v>
                </c:pt>
                <c:pt idx="247">
                  <c:v>14605</c:v>
                </c:pt>
                <c:pt idx="248">
                  <c:v>29106</c:v>
                </c:pt>
                <c:pt idx="249">
                  <c:v>5321</c:v>
                </c:pt>
                <c:pt idx="250">
                  <c:v>22662</c:v>
                </c:pt>
                <c:pt idx="251">
                  <c:v>19078</c:v>
                </c:pt>
                <c:pt idx="252">
                  <c:v>2102</c:v>
                </c:pt>
                <c:pt idx="253">
                  <c:v>34047</c:v>
                </c:pt>
                <c:pt idx="254">
                  <c:v>14299</c:v>
                </c:pt>
                <c:pt idx="255">
                  <c:v>13986</c:v>
                </c:pt>
                <c:pt idx="256">
                  <c:v>10493</c:v>
                </c:pt>
                <c:pt idx="257">
                  <c:v>5862</c:v>
                </c:pt>
                <c:pt idx="258">
                  <c:v>13670</c:v>
                </c:pt>
                <c:pt idx="259">
                  <c:v>18612</c:v>
                </c:pt>
                <c:pt idx="260">
                  <c:v>3942</c:v>
                </c:pt>
                <c:pt idx="261">
                  <c:v>20997</c:v>
                </c:pt>
                <c:pt idx="262">
                  <c:v>17955</c:v>
                </c:pt>
                <c:pt idx="263">
                  <c:v>3380</c:v>
                </c:pt>
                <c:pt idx="264">
                  <c:v>33626</c:v>
                </c:pt>
                <c:pt idx="265">
                  <c:v>14610</c:v>
                </c:pt>
                <c:pt idx="266">
                  <c:v>20124</c:v>
                </c:pt>
                <c:pt idx="267">
                  <c:v>93064</c:v>
                </c:pt>
                <c:pt idx="268">
                  <c:v>17337</c:v>
                </c:pt>
                <c:pt idx="269">
                  <c:v>2265</c:v>
                </c:pt>
                <c:pt idx="270">
                  <c:v>77588</c:v>
                </c:pt>
                <c:pt idx="271">
                  <c:v>3963</c:v>
                </c:pt>
                <c:pt idx="272">
                  <c:v>10213</c:v>
                </c:pt>
                <c:pt idx="273">
                  <c:v>16678</c:v>
                </c:pt>
                <c:pt idx="274">
                  <c:v>25419</c:v>
                </c:pt>
                <c:pt idx="275">
                  <c:v>2144</c:v>
                </c:pt>
                <c:pt idx="276">
                  <c:v>17228</c:v>
                </c:pt>
                <c:pt idx="277">
                  <c:v>25889</c:v>
                </c:pt>
                <c:pt idx="278">
                  <c:v>6000</c:v>
                </c:pt>
                <c:pt idx="279">
                  <c:v>5424</c:v>
                </c:pt>
                <c:pt idx="280">
                  <c:v>16164</c:v>
                </c:pt>
                <c:pt idx="281">
                  <c:v>1099</c:v>
                </c:pt>
                <c:pt idx="282">
                  <c:v>44636</c:v>
                </c:pt>
                <c:pt idx="283">
                  <c:v>5080</c:v>
                </c:pt>
                <c:pt idx="284">
                  <c:v>49311</c:v>
                </c:pt>
                <c:pt idx="285">
                  <c:v>25722</c:v>
                </c:pt>
                <c:pt idx="286">
                  <c:v>53574</c:v>
                </c:pt>
                <c:pt idx="287">
                  <c:v>6882</c:v>
                </c:pt>
                <c:pt idx="288">
                  <c:v>5580</c:v>
                </c:pt>
                <c:pt idx="289">
                  <c:v>77351</c:v>
                </c:pt>
                <c:pt idx="290">
                  <c:v>30367</c:v>
                </c:pt>
                <c:pt idx="291">
                  <c:v>8070</c:v>
                </c:pt>
                <c:pt idx="292">
                  <c:v>7081</c:v>
                </c:pt>
                <c:pt idx="293">
                  <c:v>18632</c:v>
                </c:pt>
                <c:pt idx="294">
                  <c:v>7792</c:v>
                </c:pt>
                <c:pt idx="295">
                  <c:v>10702</c:v>
                </c:pt>
                <c:pt idx="296">
                  <c:v>5187</c:v>
                </c:pt>
                <c:pt idx="297">
                  <c:v>5945</c:v>
                </c:pt>
                <c:pt idx="298">
                  <c:v>37777</c:v>
                </c:pt>
                <c:pt idx="299">
                  <c:v>56829</c:v>
                </c:pt>
                <c:pt idx="300">
                  <c:v>6324</c:v>
                </c:pt>
                <c:pt idx="301">
                  <c:v>6966</c:v>
                </c:pt>
                <c:pt idx="302">
                  <c:v>173728</c:v>
                </c:pt>
                <c:pt idx="303">
                  <c:v>3454</c:v>
                </c:pt>
                <c:pt idx="304">
                  <c:v>6289</c:v>
                </c:pt>
                <c:pt idx="305">
                  <c:v>12364</c:v>
                </c:pt>
                <c:pt idx="306">
                  <c:v>6788</c:v>
                </c:pt>
                <c:pt idx="307">
                  <c:v>9050</c:v>
                </c:pt>
                <c:pt idx="308">
                  <c:v>3284</c:v>
                </c:pt>
                <c:pt idx="309">
                  <c:v>5998</c:v>
                </c:pt>
                <c:pt idx="310">
                  <c:v>38711</c:v>
                </c:pt>
                <c:pt idx="311">
                  <c:v>54670</c:v>
                </c:pt>
                <c:pt idx="312">
                  <c:v>23867</c:v>
                </c:pt>
                <c:pt idx="313">
                  <c:v>2201</c:v>
                </c:pt>
                <c:pt idx="314">
                  <c:v>8264</c:v>
                </c:pt>
                <c:pt idx="315">
                  <c:v>6412</c:v>
                </c:pt>
                <c:pt idx="316">
                  <c:v>19242</c:v>
                </c:pt>
                <c:pt idx="317">
                  <c:v>42957</c:v>
                </c:pt>
                <c:pt idx="318">
                  <c:v>5961</c:v>
                </c:pt>
                <c:pt idx="319">
                  <c:v>30320</c:v>
                </c:pt>
                <c:pt idx="320">
                  <c:v>1219</c:v>
                </c:pt>
                <c:pt idx="321">
                  <c:v>5162</c:v>
                </c:pt>
                <c:pt idx="322">
                  <c:v>5963</c:v>
                </c:pt>
                <c:pt idx="323">
                  <c:v>29718</c:v>
                </c:pt>
                <c:pt idx="324">
                  <c:v>1834</c:v>
                </c:pt>
                <c:pt idx="325">
                  <c:v>8389</c:v>
                </c:pt>
                <c:pt idx="326">
                  <c:v>11549</c:v>
                </c:pt>
                <c:pt idx="327">
                  <c:v>13612</c:v>
                </c:pt>
                <c:pt idx="328">
                  <c:v>2852</c:v>
                </c:pt>
                <c:pt idx="329">
                  <c:v>29237</c:v>
                </c:pt>
                <c:pt idx="330">
                  <c:v>24945</c:v>
                </c:pt>
                <c:pt idx="331">
                  <c:v>6252</c:v>
                </c:pt>
                <c:pt idx="332">
                  <c:v>15918</c:v>
                </c:pt>
                <c:pt idx="333">
                  <c:v>2643</c:v>
                </c:pt>
                <c:pt idx="334">
                  <c:v>4588</c:v>
                </c:pt>
                <c:pt idx="335">
                  <c:v>12576</c:v>
                </c:pt>
                <c:pt idx="336">
                  <c:v>6242</c:v>
                </c:pt>
                <c:pt idx="337">
                  <c:v>4030</c:v>
                </c:pt>
                <c:pt idx="338">
                  <c:v>2473</c:v>
                </c:pt>
                <c:pt idx="339">
                  <c:v>16193</c:v>
                </c:pt>
                <c:pt idx="340">
                  <c:v>22974</c:v>
                </c:pt>
                <c:pt idx="341">
                  <c:v>9331</c:v>
                </c:pt>
                <c:pt idx="342">
                  <c:v>20618</c:v>
                </c:pt>
                <c:pt idx="343">
                  <c:v>9422</c:v>
                </c:pt>
                <c:pt idx="344">
                  <c:v>3722</c:v>
                </c:pt>
                <c:pt idx="345">
                  <c:v>6918</c:v>
                </c:pt>
                <c:pt idx="346">
                  <c:v>37446</c:v>
                </c:pt>
                <c:pt idx="347">
                  <c:v>13093</c:v>
                </c:pt>
                <c:pt idx="348">
                  <c:v>20429</c:v>
                </c:pt>
                <c:pt idx="349">
                  <c:v>17452</c:v>
                </c:pt>
                <c:pt idx="350">
                  <c:v>11884</c:v>
                </c:pt>
                <c:pt idx="351">
                  <c:v>4440</c:v>
                </c:pt>
                <c:pt idx="352">
                  <c:v>8653</c:v>
                </c:pt>
                <c:pt idx="353">
                  <c:v>4591</c:v>
                </c:pt>
                <c:pt idx="354">
                  <c:v>94382</c:v>
                </c:pt>
                <c:pt idx="355">
                  <c:v>3421</c:v>
                </c:pt>
                <c:pt idx="356">
                  <c:v>16234</c:v>
                </c:pt>
                <c:pt idx="357">
                  <c:v>15439</c:v>
                </c:pt>
                <c:pt idx="358">
                  <c:v>9017</c:v>
                </c:pt>
                <c:pt idx="359">
                  <c:v>14041</c:v>
                </c:pt>
                <c:pt idx="360">
                  <c:v>10550</c:v>
                </c:pt>
                <c:pt idx="361">
                  <c:v>8182</c:v>
                </c:pt>
                <c:pt idx="362">
                  <c:v>7262</c:v>
                </c:pt>
                <c:pt idx="363">
                  <c:v>8712</c:v>
                </c:pt>
                <c:pt idx="364">
                  <c:v>4695</c:v>
                </c:pt>
                <c:pt idx="365">
                  <c:v>22595</c:v>
                </c:pt>
                <c:pt idx="366">
                  <c:v>5371</c:v>
                </c:pt>
                <c:pt idx="367">
                  <c:v>6352</c:v>
                </c:pt>
                <c:pt idx="368">
                  <c:v>11128</c:v>
                </c:pt>
                <c:pt idx="369">
                  <c:v>19093</c:v>
                </c:pt>
                <c:pt idx="370">
                  <c:v>2802</c:v>
                </c:pt>
                <c:pt idx="371">
                  <c:v>13840</c:v>
                </c:pt>
                <c:pt idx="372">
                  <c:v>6897</c:v>
                </c:pt>
                <c:pt idx="373">
                  <c:v>3826</c:v>
                </c:pt>
                <c:pt idx="374">
                  <c:v>3922</c:v>
                </c:pt>
                <c:pt idx="375">
                  <c:v>14234</c:v>
                </c:pt>
                <c:pt idx="376">
                  <c:v>10649</c:v>
                </c:pt>
                <c:pt idx="377">
                  <c:v>8477</c:v>
                </c:pt>
                <c:pt idx="378">
                  <c:v>6181</c:v>
                </c:pt>
                <c:pt idx="379">
                  <c:v>9762</c:v>
                </c:pt>
                <c:pt idx="380">
                  <c:v>8870</c:v>
                </c:pt>
                <c:pt idx="381">
                  <c:v>12899</c:v>
                </c:pt>
                <c:pt idx="382">
                  <c:v>8378</c:v>
                </c:pt>
                <c:pt idx="383">
                  <c:v>7072</c:v>
                </c:pt>
                <c:pt idx="384">
                  <c:v>7811</c:v>
                </c:pt>
                <c:pt idx="385">
                  <c:v>7117</c:v>
                </c:pt>
                <c:pt idx="386">
                  <c:v>3599</c:v>
                </c:pt>
                <c:pt idx="387">
                  <c:v>6223</c:v>
                </c:pt>
                <c:pt idx="388">
                  <c:v>1124</c:v>
                </c:pt>
                <c:pt idx="389">
                  <c:v>17254</c:v>
                </c:pt>
                <c:pt idx="390">
                  <c:v>8005</c:v>
                </c:pt>
                <c:pt idx="391">
                  <c:v>65704</c:v>
                </c:pt>
                <c:pt idx="392">
                  <c:v>12246</c:v>
                </c:pt>
                <c:pt idx="393">
                  <c:v>49440</c:v>
                </c:pt>
                <c:pt idx="394">
                  <c:v>9719</c:v>
                </c:pt>
                <c:pt idx="395">
                  <c:v>10257</c:v>
                </c:pt>
                <c:pt idx="396">
                  <c:v>6736</c:v>
                </c:pt>
                <c:pt idx="397">
                  <c:v>5041</c:v>
                </c:pt>
                <c:pt idx="398">
                  <c:v>7242</c:v>
                </c:pt>
                <c:pt idx="399">
                  <c:v>9208</c:v>
                </c:pt>
                <c:pt idx="400">
                  <c:v>2416</c:v>
                </c:pt>
                <c:pt idx="401">
                  <c:v>8404</c:v>
                </c:pt>
                <c:pt idx="402">
                  <c:v>1073</c:v>
                </c:pt>
                <c:pt idx="403">
                  <c:v>20918</c:v>
                </c:pt>
                <c:pt idx="404">
                  <c:v>4630</c:v>
                </c:pt>
                <c:pt idx="405">
                  <c:v>20982</c:v>
                </c:pt>
                <c:pt idx="406">
                  <c:v>7314</c:v>
                </c:pt>
                <c:pt idx="407">
                  <c:v>407</c:v>
                </c:pt>
                <c:pt idx="408">
                  <c:v>10442</c:v>
                </c:pt>
                <c:pt idx="409">
                  <c:v>18222</c:v>
                </c:pt>
                <c:pt idx="410">
                  <c:v>20368</c:v>
                </c:pt>
                <c:pt idx="411">
                  <c:v>17849</c:v>
                </c:pt>
                <c:pt idx="412">
                  <c:v>15362</c:v>
                </c:pt>
                <c:pt idx="413">
                  <c:v>13828</c:v>
                </c:pt>
                <c:pt idx="414">
                  <c:v>34112</c:v>
                </c:pt>
                <c:pt idx="415">
                  <c:v>694</c:v>
                </c:pt>
                <c:pt idx="416">
                  <c:v>12157</c:v>
                </c:pt>
                <c:pt idx="417">
                  <c:v>20290</c:v>
                </c:pt>
                <c:pt idx="418">
                  <c:v>11581</c:v>
                </c:pt>
                <c:pt idx="419">
                  <c:v>9411</c:v>
                </c:pt>
                <c:pt idx="420">
                  <c:v>3196</c:v>
                </c:pt>
                <c:pt idx="421">
                  <c:v>6444</c:v>
                </c:pt>
                <c:pt idx="422">
                  <c:v>4561</c:v>
                </c:pt>
                <c:pt idx="423">
                  <c:v>15053</c:v>
                </c:pt>
                <c:pt idx="424">
                  <c:v>30026</c:v>
                </c:pt>
                <c:pt idx="425">
                  <c:v>1817</c:v>
                </c:pt>
                <c:pt idx="426">
                  <c:v>7404</c:v>
                </c:pt>
                <c:pt idx="427">
                  <c:v>5888</c:v>
                </c:pt>
                <c:pt idx="428">
                  <c:v>3404</c:v>
                </c:pt>
                <c:pt idx="429">
                  <c:v>9962</c:v>
                </c:pt>
                <c:pt idx="430">
                  <c:v>5800</c:v>
                </c:pt>
                <c:pt idx="431">
                  <c:v>25213</c:v>
                </c:pt>
                <c:pt idx="432">
                  <c:v>21279</c:v>
                </c:pt>
                <c:pt idx="433">
                  <c:v>24009</c:v>
                </c:pt>
                <c:pt idx="434">
                  <c:v>2197</c:v>
                </c:pt>
                <c:pt idx="435">
                  <c:v>24758</c:v>
                </c:pt>
                <c:pt idx="436">
                  <c:v>23079</c:v>
                </c:pt>
                <c:pt idx="437">
                  <c:v>2995</c:v>
                </c:pt>
                <c:pt idx="438">
                  <c:v>12186</c:v>
                </c:pt>
                <c:pt idx="439">
                  <c:v>1417</c:v>
                </c:pt>
                <c:pt idx="440">
                  <c:v>6771</c:v>
                </c:pt>
                <c:pt idx="441">
                  <c:v>21544</c:v>
                </c:pt>
                <c:pt idx="442">
                  <c:v>20220</c:v>
                </c:pt>
                <c:pt idx="443">
                  <c:v>6302</c:v>
                </c:pt>
                <c:pt idx="444">
                  <c:v>5057</c:v>
                </c:pt>
                <c:pt idx="445">
                  <c:v>921</c:v>
                </c:pt>
                <c:pt idx="446">
                  <c:v>17603</c:v>
                </c:pt>
                <c:pt idx="447">
                  <c:v>4753</c:v>
                </c:pt>
                <c:pt idx="448">
                  <c:v>12053</c:v>
                </c:pt>
                <c:pt idx="449">
                  <c:v>103618</c:v>
                </c:pt>
                <c:pt idx="450">
                  <c:v>1790</c:v>
                </c:pt>
                <c:pt idx="451">
                  <c:v>700</c:v>
                </c:pt>
                <c:pt idx="452">
                  <c:v>10538</c:v>
                </c:pt>
                <c:pt idx="453">
                  <c:v>15246</c:v>
                </c:pt>
                <c:pt idx="454">
                  <c:v>7345</c:v>
                </c:pt>
                <c:pt idx="455">
                  <c:v>10198</c:v>
                </c:pt>
                <c:pt idx="456">
                  <c:v>11653</c:v>
                </c:pt>
                <c:pt idx="457">
                  <c:v>6692</c:v>
                </c:pt>
                <c:pt idx="458">
                  <c:v>3328</c:v>
                </c:pt>
                <c:pt idx="459">
                  <c:v>5352</c:v>
                </c:pt>
                <c:pt idx="460">
                  <c:v>3811</c:v>
                </c:pt>
                <c:pt idx="461">
                  <c:v>19922</c:v>
                </c:pt>
                <c:pt idx="462">
                  <c:v>9283</c:v>
                </c:pt>
                <c:pt idx="463">
                  <c:v>2395</c:v>
                </c:pt>
                <c:pt idx="464">
                  <c:v>9202</c:v>
                </c:pt>
                <c:pt idx="465">
                  <c:v>8033</c:v>
                </c:pt>
                <c:pt idx="466">
                  <c:v>6082</c:v>
                </c:pt>
                <c:pt idx="467">
                  <c:v>1941</c:v>
                </c:pt>
                <c:pt idx="468">
                  <c:v>5125</c:v>
                </c:pt>
                <c:pt idx="469">
                  <c:v>2374</c:v>
                </c:pt>
                <c:pt idx="470">
                  <c:v>10801</c:v>
                </c:pt>
                <c:pt idx="471">
                  <c:v>2720</c:v>
                </c:pt>
                <c:pt idx="472">
                  <c:v>12708</c:v>
                </c:pt>
                <c:pt idx="473">
                  <c:v>4208</c:v>
                </c:pt>
                <c:pt idx="474">
                  <c:v>18401</c:v>
                </c:pt>
                <c:pt idx="475">
                  <c:v>1326</c:v>
                </c:pt>
                <c:pt idx="476">
                  <c:v>14563</c:v>
                </c:pt>
                <c:pt idx="477">
                  <c:v>15586</c:v>
                </c:pt>
                <c:pt idx="478">
                  <c:v>17941</c:v>
                </c:pt>
                <c:pt idx="479">
                  <c:v>9178</c:v>
                </c:pt>
                <c:pt idx="480">
                  <c:v>1931</c:v>
                </c:pt>
                <c:pt idx="481">
                  <c:v>36938</c:v>
                </c:pt>
                <c:pt idx="482">
                  <c:v>14208</c:v>
                </c:pt>
                <c:pt idx="483">
                  <c:v>2602</c:v>
                </c:pt>
                <c:pt idx="484">
                  <c:v>2413</c:v>
                </c:pt>
                <c:pt idx="485">
                  <c:v>6220</c:v>
                </c:pt>
                <c:pt idx="486">
                  <c:v>5733</c:v>
                </c:pt>
                <c:pt idx="487">
                  <c:v>3889</c:v>
                </c:pt>
                <c:pt idx="488">
                  <c:v>8272</c:v>
                </c:pt>
                <c:pt idx="489">
                  <c:v>4479</c:v>
                </c:pt>
                <c:pt idx="490">
                  <c:v>3279</c:v>
                </c:pt>
                <c:pt idx="491">
                  <c:v>957</c:v>
                </c:pt>
                <c:pt idx="492">
                  <c:v>9872</c:v>
                </c:pt>
                <c:pt idx="493">
                  <c:v>1469</c:v>
                </c:pt>
                <c:pt idx="494">
                  <c:v>11726</c:v>
                </c:pt>
                <c:pt idx="495">
                  <c:v>12656</c:v>
                </c:pt>
                <c:pt idx="496">
                  <c:v>8891</c:v>
                </c:pt>
                <c:pt idx="497">
                  <c:v>1563</c:v>
                </c:pt>
                <c:pt idx="498">
                  <c:v>1170</c:v>
                </c:pt>
                <c:pt idx="499">
                  <c:v>22341</c:v>
                </c:pt>
                <c:pt idx="500">
                  <c:v>2043</c:v>
                </c:pt>
                <c:pt idx="501">
                  <c:v>9826</c:v>
                </c:pt>
                <c:pt idx="502">
                  <c:v>4746</c:v>
                </c:pt>
                <c:pt idx="503">
                  <c:v>13639</c:v>
                </c:pt>
                <c:pt idx="504">
                  <c:v>2780</c:v>
                </c:pt>
                <c:pt idx="505">
                  <c:v>1588</c:v>
                </c:pt>
                <c:pt idx="506">
                  <c:v>9645</c:v>
                </c:pt>
                <c:pt idx="507">
                  <c:v>1596</c:v>
                </c:pt>
                <c:pt idx="508">
                  <c:v>12020</c:v>
                </c:pt>
                <c:pt idx="509">
                  <c:v>3550</c:v>
                </c:pt>
                <c:pt idx="510">
                  <c:v>13598</c:v>
                </c:pt>
                <c:pt idx="511">
                  <c:v>4892</c:v>
                </c:pt>
                <c:pt idx="512">
                  <c:v>8868</c:v>
                </c:pt>
                <c:pt idx="513">
                  <c:v>7598</c:v>
                </c:pt>
                <c:pt idx="514">
                  <c:v>3419</c:v>
                </c:pt>
                <c:pt idx="515">
                  <c:v>2849</c:v>
                </c:pt>
                <c:pt idx="516">
                  <c:v>5848</c:v>
                </c:pt>
                <c:pt idx="517">
                  <c:v>2809</c:v>
                </c:pt>
                <c:pt idx="518">
                  <c:v>6933</c:v>
                </c:pt>
                <c:pt idx="519">
                  <c:v>8555</c:v>
                </c:pt>
                <c:pt idx="520">
                  <c:v>2154</c:v>
                </c:pt>
                <c:pt idx="521">
                  <c:v>5522</c:v>
                </c:pt>
                <c:pt idx="522">
                  <c:v>4589</c:v>
                </c:pt>
                <c:pt idx="523">
                  <c:v>4282</c:v>
                </c:pt>
                <c:pt idx="524">
                  <c:v>828</c:v>
                </c:pt>
                <c:pt idx="525">
                  <c:v>2333</c:v>
                </c:pt>
                <c:pt idx="526">
                  <c:v>3585</c:v>
                </c:pt>
                <c:pt idx="527">
                  <c:v>4252</c:v>
                </c:pt>
                <c:pt idx="528">
                  <c:v>2327</c:v>
                </c:pt>
                <c:pt idx="529">
                  <c:v>1174</c:v>
                </c:pt>
                <c:pt idx="530">
                  <c:v>1133</c:v>
                </c:pt>
                <c:pt idx="531">
                  <c:v>1720</c:v>
                </c:pt>
                <c:pt idx="532">
                  <c:v>685</c:v>
                </c:pt>
                <c:pt idx="533">
                  <c:v>1790</c:v>
                </c:pt>
                <c:pt idx="534">
                  <c:v>1183</c:v>
                </c:pt>
                <c:pt idx="535">
                  <c:v>1723</c:v>
                </c:pt>
                <c:pt idx="536">
                  <c:v>2093</c:v>
                </c:pt>
                <c:pt idx="537">
                  <c:v>109</c:v>
                </c:pt>
                <c:pt idx="538">
                  <c:v>1374</c:v>
                </c:pt>
                <c:pt idx="539">
                  <c:v>1229</c:v>
                </c:pt>
                <c:pt idx="540">
                  <c:v>997</c:v>
                </c:pt>
                <c:pt idx="541">
                  <c:v>383</c:v>
                </c:pt>
                <c:pt idx="542">
                  <c:v>47</c:v>
                </c:pt>
                <c:pt idx="543">
                  <c:v>0</c:v>
                </c:pt>
                <c:pt idx="544">
                  <c:v>0</c:v>
                </c:pt>
              </c:numCache>
            </c:numRef>
          </c:yVal>
          <c:smooth val="0"/>
          <c:extLst>
            <c:ext xmlns:c16="http://schemas.microsoft.com/office/drawing/2014/chart" uri="{C3380CC4-5D6E-409C-BE32-E72D297353CC}">
              <c16:uniqueId val="{00000000-FECB-4E4E-B7EF-4521D9C0A4AC}"/>
            </c:ext>
          </c:extLst>
        </c:ser>
        <c:dLbls>
          <c:showLegendKey val="0"/>
          <c:showVal val="0"/>
          <c:showCatName val="0"/>
          <c:showSerName val="0"/>
          <c:showPercent val="0"/>
          <c:showBubbleSize val="0"/>
        </c:dLbls>
        <c:axId val="317959392"/>
        <c:axId val="267815888"/>
      </c:scatterChart>
      <c:valAx>
        <c:axId val="31795939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s-EC"/>
          </a:p>
        </c:txPr>
        <c:crossAx val="267815888"/>
        <c:crosses val="autoZero"/>
        <c:crossBetween val="midCat"/>
      </c:valAx>
      <c:valAx>
        <c:axId val="26781588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s-EC"/>
          </a:p>
        </c:txPr>
        <c:crossAx val="3179593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EC"/>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Followers vs. Favorited count (non-extreme values)</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s-EC"/>
        </a:p>
      </c:txPr>
    </c:title>
    <c:autoTitleDeleted val="0"/>
    <c:plotArea>
      <c:layout/>
      <c:scatterChart>
        <c:scatterStyle val="lineMarker"/>
        <c:varyColors val="0"/>
        <c:ser>
          <c:idx val="0"/>
          <c:order val="0"/>
          <c:tx>
            <c:strRef>
              <c:f>Sheet1!$B$1</c:f>
              <c:strCache>
                <c:ptCount val="1"/>
                <c:pt idx="0">
                  <c:v>favorite_count</c:v>
                </c:pt>
              </c:strCache>
            </c:strRef>
          </c:tx>
          <c:spPr>
            <a:ln w="25400" cap="rnd">
              <a:noFill/>
              <a:round/>
            </a:ln>
            <a:effectLst/>
          </c:spPr>
          <c:marker>
            <c:symbol val="diamond"/>
            <c:size val="6"/>
            <c:spPr>
              <a:solidFill>
                <a:schemeClr val="lt1"/>
              </a:solidFill>
              <a:ln w="15875">
                <a:solidFill>
                  <a:schemeClr val="accent1"/>
                </a:solidFill>
                <a:round/>
              </a:ln>
              <a:effectLst/>
            </c:spPr>
          </c:marker>
          <c:trendline>
            <c:spPr>
              <a:ln w="19050" cap="rnd">
                <a:solidFill>
                  <a:schemeClr val="accent1"/>
                </a:solidFill>
              </a:ln>
              <a:effectLst/>
            </c:spPr>
            <c:trendlineType val="linear"/>
            <c:dispRSqr val="0"/>
            <c:dispEq val="0"/>
          </c:trendline>
          <c:xVal>
            <c:numRef>
              <c:f>Sheet1!$A$2:$A$542</c:f>
              <c:numCache>
                <c:formatCode>General</c:formatCode>
                <c:ptCount val="541"/>
                <c:pt idx="0">
                  <c:v>2554822</c:v>
                </c:pt>
                <c:pt idx="1">
                  <c:v>2412087</c:v>
                </c:pt>
                <c:pt idx="2">
                  <c:v>2274034</c:v>
                </c:pt>
                <c:pt idx="3">
                  <c:v>1126205</c:v>
                </c:pt>
                <c:pt idx="4">
                  <c:v>1119275</c:v>
                </c:pt>
                <c:pt idx="5">
                  <c:v>960413</c:v>
                </c:pt>
                <c:pt idx="6">
                  <c:v>869256</c:v>
                </c:pt>
                <c:pt idx="7">
                  <c:v>755475</c:v>
                </c:pt>
                <c:pt idx="8">
                  <c:v>591618</c:v>
                </c:pt>
                <c:pt idx="9">
                  <c:v>553125</c:v>
                </c:pt>
                <c:pt idx="10">
                  <c:v>552930</c:v>
                </c:pt>
                <c:pt idx="11">
                  <c:v>512433</c:v>
                </c:pt>
                <c:pt idx="12">
                  <c:v>396587</c:v>
                </c:pt>
                <c:pt idx="13">
                  <c:v>379015</c:v>
                </c:pt>
                <c:pt idx="14">
                  <c:v>314821</c:v>
                </c:pt>
                <c:pt idx="15">
                  <c:v>313271</c:v>
                </c:pt>
                <c:pt idx="16">
                  <c:v>311098</c:v>
                </c:pt>
                <c:pt idx="17">
                  <c:v>298997</c:v>
                </c:pt>
                <c:pt idx="18">
                  <c:v>274914</c:v>
                </c:pt>
                <c:pt idx="19">
                  <c:v>269462</c:v>
                </c:pt>
                <c:pt idx="20">
                  <c:v>266195</c:v>
                </c:pt>
                <c:pt idx="21">
                  <c:v>258811</c:v>
                </c:pt>
                <c:pt idx="22">
                  <c:v>250064</c:v>
                </c:pt>
                <c:pt idx="23">
                  <c:v>220205</c:v>
                </c:pt>
                <c:pt idx="24">
                  <c:v>219148</c:v>
                </c:pt>
                <c:pt idx="25">
                  <c:v>209707</c:v>
                </c:pt>
                <c:pt idx="26">
                  <c:v>181655</c:v>
                </c:pt>
                <c:pt idx="27">
                  <c:v>170717</c:v>
                </c:pt>
                <c:pt idx="28">
                  <c:v>158494</c:v>
                </c:pt>
                <c:pt idx="29">
                  <c:v>152528</c:v>
                </c:pt>
                <c:pt idx="30">
                  <c:v>148683</c:v>
                </c:pt>
                <c:pt idx="31">
                  <c:v>130502</c:v>
                </c:pt>
                <c:pt idx="32">
                  <c:v>125662</c:v>
                </c:pt>
                <c:pt idx="33">
                  <c:v>124459</c:v>
                </c:pt>
                <c:pt idx="34">
                  <c:v>121154</c:v>
                </c:pt>
                <c:pt idx="35">
                  <c:v>119752</c:v>
                </c:pt>
                <c:pt idx="36">
                  <c:v>119680</c:v>
                </c:pt>
                <c:pt idx="37">
                  <c:v>116249</c:v>
                </c:pt>
                <c:pt idx="38">
                  <c:v>115080</c:v>
                </c:pt>
                <c:pt idx="39">
                  <c:v>112365</c:v>
                </c:pt>
                <c:pt idx="40">
                  <c:v>109756</c:v>
                </c:pt>
                <c:pt idx="41">
                  <c:v>109212</c:v>
                </c:pt>
                <c:pt idx="42">
                  <c:v>108762</c:v>
                </c:pt>
                <c:pt idx="43">
                  <c:v>106301</c:v>
                </c:pt>
                <c:pt idx="44">
                  <c:v>105623</c:v>
                </c:pt>
                <c:pt idx="45">
                  <c:v>104521</c:v>
                </c:pt>
                <c:pt idx="46">
                  <c:v>99615</c:v>
                </c:pt>
                <c:pt idx="47">
                  <c:v>97844</c:v>
                </c:pt>
                <c:pt idx="48">
                  <c:v>95809</c:v>
                </c:pt>
                <c:pt idx="49">
                  <c:v>94320</c:v>
                </c:pt>
                <c:pt idx="50">
                  <c:v>93693</c:v>
                </c:pt>
                <c:pt idx="51">
                  <c:v>92874</c:v>
                </c:pt>
                <c:pt idx="52">
                  <c:v>91096</c:v>
                </c:pt>
                <c:pt idx="53">
                  <c:v>85973</c:v>
                </c:pt>
                <c:pt idx="54">
                  <c:v>85179</c:v>
                </c:pt>
                <c:pt idx="55">
                  <c:v>80273</c:v>
                </c:pt>
                <c:pt idx="56">
                  <c:v>80221</c:v>
                </c:pt>
                <c:pt idx="57">
                  <c:v>77754</c:v>
                </c:pt>
                <c:pt idx="58">
                  <c:v>75992</c:v>
                </c:pt>
                <c:pt idx="59">
                  <c:v>75940</c:v>
                </c:pt>
                <c:pt idx="60">
                  <c:v>75383</c:v>
                </c:pt>
                <c:pt idx="61">
                  <c:v>73740</c:v>
                </c:pt>
                <c:pt idx="62">
                  <c:v>72270</c:v>
                </c:pt>
                <c:pt idx="63">
                  <c:v>71131</c:v>
                </c:pt>
                <c:pt idx="64">
                  <c:v>70622</c:v>
                </c:pt>
                <c:pt idx="65">
                  <c:v>70316</c:v>
                </c:pt>
                <c:pt idx="66">
                  <c:v>68431</c:v>
                </c:pt>
                <c:pt idx="67">
                  <c:v>68048</c:v>
                </c:pt>
                <c:pt idx="68">
                  <c:v>65772</c:v>
                </c:pt>
                <c:pt idx="69">
                  <c:v>64317</c:v>
                </c:pt>
                <c:pt idx="70">
                  <c:v>63304</c:v>
                </c:pt>
                <c:pt idx="71">
                  <c:v>61559</c:v>
                </c:pt>
                <c:pt idx="72">
                  <c:v>61548</c:v>
                </c:pt>
                <c:pt idx="73">
                  <c:v>61357</c:v>
                </c:pt>
                <c:pt idx="74">
                  <c:v>60822</c:v>
                </c:pt>
                <c:pt idx="75">
                  <c:v>59842</c:v>
                </c:pt>
                <c:pt idx="76">
                  <c:v>59642</c:v>
                </c:pt>
                <c:pt idx="77">
                  <c:v>59089</c:v>
                </c:pt>
                <c:pt idx="78">
                  <c:v>56096</c:v>
                </c:pt>
                <c:pt idx="79">
                  <c:v>55422</c:v>
                </c:pt>
                <c:pt idx="80">
                  <c:v>54887</c:v>
                </c:pt>
                <c:pt idx="81">
                  <c:v>54303</c:v>
                </c:pt>
                <c:pt idx="82">
                  <c:v>53988</c:v>
                </c:pt>
                <c:pt idx="83">
                  <c:v>53589</c:v>
                </c:pt>
                <c:pt idx="84">
                  <c:v>52733</c:v>
                </c:pt>
                <c:pt idx="85">
                  <c:v>52073</c:v>
                </c:pt>
                <c:pt idx="86">
                  <c:v>52013</c:v>
                </c:pt>
                <c:pt idx="87">
                  <c:v>51751</c:v>
                </c:pt>
                <c:pt idx="88">
                  <c:v>51410</c:v>
                </c:pt>
                <c:pt idx="89">
                  <c:v>50676</c:v>
                </c:pt>
                <c:pt idx="90">
                  <c:v>50556</c:v>
                </c:pt>
                <c:pt idx="91">
                  <c:v>50360</c:v>
                </c:pt>
                <c:pt idx="92">
                  <c:v>49769</c:v>
                </c:pt>
                <c:pt idx="93">
                  <c:v>49294</c:v>
                </c:pt>
                <c:pt idx="94">
                  <c:v>49122</c:v>
                </c:pt>
                <c:pt idx="95">
                  <c:v>49089</c:v>
                </c:pt>
                <c:pt idx="96">
                  <c:v>46829</c:v>
                </c:pt>
                <c:pt idx="97">
                  <c:v>44936</c:v>
                </c:pt>
                <c:pt idx="98">
                  <c:v>44132</c:v>
                </c:pt>
                <c:pt idx="99">
                  <c:v>43871</c:v>
                </c:pt>
                <c:pt idx="100">
                  <c:v>43675</c:v>
                </c:pt>
                <c:pt idx="101">
                  <c:v>43608</c:v>
                </c:pt>
                <c:pt idx="102">
                  <c:v>43250</c:v>
                </c:pt>
                <c:pt idx="103">
                  <c:v>42391</c:v>
                </c:pt>
                <c:pt idx="104">
                  <c:v>41732</c:v>
                </c:pt>
                <c:pt idx="105">
                  <c:v>41620</c:v>
                </c:pt>
                <c:pt idx="106">
                  <c:v>41387</c:v>
                </c:pt>
                <c:pt idx="107">
                  <c:v>41065</c:v>
                </c:pt>
                <c:pt idx="108">
                  <c:v>40882</c:v>
                </c:pt>
                <c:pt idx="109">
                  <c:v>40469</c:v>
                </c:pt>
                <c:pt idx="110">
                  <c:v>39737</c:v>
                </c:pt>
                <c:pt idx="111">
                  <c:v>39603</c:v>
                </c:pt>
                <c:pt idx="112">
                  <c:v>39432</c:v>
                </c:pt>
                <c:pt idx="113">
                  <c:v>39172</c:v>
                </c:pt>
                <c:pt idx="114">
                  <c:v>38226</c:v>
                </c:pt>
                <c:pt idx="115">
                  <c:v>38196</c:v>
                </c:pt>
                <c:pt idx="116">
                  <c:v>37907</c:v>
                </c:pt>
                <c:pt idx="117">
                  <c:v>37726</c:v>
                </c:pt>
                <c:pt idx="118">
                  <c:v>37721</c:v>
                </c:pt>
                <c:pt idx="119">
                  <c:v>37430</c:v>
                </c:pt>
                <c:pt idx="120">
                  <c:v>37307</c:v>
                </c:pt>
                <c:pt idx="121">
                  <c:v>37260</c:v>
                </c:pt>
                <c:pt idx="122">
                  <c:v>36756</c:v>
                </c:pt>
                <c:pt idx="123">
                  <c:v>36271</c:v>
                </c:pt>
                <c:pt idx="124">
                  <c:v>35558</c:v>
                </c:pt>
                <c:pt idx="125">
                  <c:v>35276</c:v>
                </c:pt>
                <c:pt idx="126">
                  <c:v>35213</c:v>
                </c:pt>
                <c:pt idx="127">
                  <c:v>34932</c:v>
                </c:pt>
                <c:pt idx="128">
                  <c:v>34146</c:v>
                </c:pt>
                <c:pt idx="129">
                  <c:v>34104</c:v>
                </c:pt>
                <c:pt idx="130">
                  <c:v>33994</c:v>
                </c:pt>
                <c:pt idx="131">
                  <c:v>33557</c:v>
                </c:pt>
                <c:pt idx="132">
                  <c:v>33198</c:v>
                </c:pt>
                <c:pt idx="133">
                  <c:v>33042</c:v>
                </c:pt>
                <c:pt idx="134">
                  <c:v>32996</c:v>
                </c:pt>
                <c:pt idx="135">
                  <c:v>32773</c:v>
                </c:pt>
                <c:pt idx="136">
                  <c:v>32589</c:v>
                </c:pt>
                <c:pt idx="137">
                  <c:v>32257</c:v>
                </c:pt>
                <c:pt idx="138">
                  <c:v>32158</c:v>
                </c:pt>
                <c:pt idx="139">
                  <c:v>31906</c:v>
                </c:pt>
                <c:pt idx="140">
                  <c:v>31898</c:v>
                </c:pt>
                <c:pt idx="141">
                  <c:v>31342</c:v>
                </c:pt>
                <c:pt idx="142">
                  <c:v>31002</c:v>
                </c:pt>
                <c:pt idx="143">
                  <c:v>30848</c:v>
                </c:pt>
                <c:pt idx="144">
                  <c:v>30586</c:v>
                </c:pt>
                <c:pt idx="145">
                  <c:v>30251</c:v>
                </c:pt>
                <c:pt idx="146">
                  <c:v>29761</c:v>
                </c:pt>
                <c:pt idx="147">
                  <c:v>29730</c:v>
                </c:pt>
                <c:pt idx="148">
                  <c:v>29629</c:v>
                </c:pt>
                <c:pt idx="149">
                  <c:v>29399</c:v>
                </c:pt>
                <c:pt idx="150">
                  <c:v>29159</c:v>
                </c:pt>
                <c:pt idx="151">
                  <c:v>29104</c:v>
                </c:pt>
                <c:pt idx="152">
                  <c:v>29054</c:v>
                </c:pt>
                <c:pt idx="153">
                  <c:v>28995</c:v>
                </c:pt>
                <c:pt idx="154">
                  <c:v>28872</c:v>
                </c:pt>
                <c:pt idx="155">
                  <c:v>28851</c:v>
                </c:pt>
                <c:pt idx="156">
                  <c:v>28755</c:v>
                </c:pt>
                <c:pt idx="157">
                  <c:v>27883</c:v>
                </c:pt>
                <c:pt idx="158">
                  <c:v>27582</c:v>
                </c:pt>
                <c:pt idx="159">
                  <c:v>26640</c:v>
                </c:pt>
                <c:pt idx="160">
                  <c:v>26410</c:v>
                </c:pt>
                <c:pt idx="161">
                  <c:v>26246</c:v>
                </c:pt>
                <c:pt idx="162">
                  <c:v>26164</c:v>
                </c:pt>
                <c:pt idx="163">
                  <c:v>26063</c:v>
                </c:pt>
                <c:pt idx="164">
                  <c:v>25954</c:v>
                </c:pt>
                <c:pt idx="165">
                  <c:v>25918</c:v>
                </c:pt>
                <c:pt idx="166">
                  <c:v>25868</c:v>
                </c:pt>
                <c:pt idx="167">
                  <c:v>25747</c:v>
                </c:pt>
                <c:pt idx="168">
                  <c:v>25276</c:v>
                </c:pt>
                <c:pt idx="169">
                  <c:v>25254</c:v>
                </c:pt>
                <c:pt idx="170">
                  <c:v>25163</c:v>
                </c:pt>
                <c:pt idx="171">
                  <c:v>25124</c:v>
                </c:pt>
                <c:pt idx="172">
                  <c:v>24944</c:v>
                </c:pt>
                <c:pt idx="173">
                  <c:v>24852</c:v>
                </c:pt>
                <c:pt idx="174">
                  <c:v>24830</c:v>
                </c:pt>
                <c:pt idx="175">
                  <c:v>24774</c:v>
                </c:pt>
                <c:pt idx="176">
                  <c:v>24737</c:v>
                </c:pt>
                <c:pt idx="177">
                  <c:v>24489</c:v>
                </c:pt>
                <c:pt idx="178">
                  <c:v>24468</c:v>
                </c:pt>
                <c:pt idx="179">
                  <c:v>23986</c:v>
                </c:pt>
                <c:pt idx="180">
                  <c:v>23871</c:v>
                </c:pt>
                <c:pt idx="181">
                  <c:v>23730</c:v>
                </c:pt>
                <c:pt idx="182">
                  <c:v>23712</c:v>
                </c:pt>
                <c:pt idx="183">
                  <c:v>23657</c:v>
                </c:pt>
                <c:pt idx="184">
                  <c:v>23521</c:v>
                </c:pt>
                <c:pt idx="185">
                  <c:v>23241</c:v>
                </c:pt>
                <c:pt idx="186">
                  <c:v>23126</c:v>
                </c:pt>
                <c:pt idx="187">
                  <c:v>23033</c:v>
                </c:pt>
                <c:pt idx="188">
                  <c:v>22965</c:v>
                </c:pt>
                <c:pt idx="189">
                  <c:v>22891</c:v>
                </c:pt>
                <c:pt idx="190">
                  <c:v>22838</c:v>
                </c:pt>
                <c:pt idx="191">
                  <c:v>22770</c:v>
                </c:pt>
                <c:pt idx="192">
                  <c:v>22684</c:v>
                </c:pt>
                <c:pt idx="193">
                  <c:v>22644</c:v>
                </c:pt>
                <c:pt idx="194">
                  <c:v>22513</c:v>
                </c:pt>
                <c:pt idx="195">
                  <c:v>22466</c:v>
                </c:pt>
                <c:pt idx="196">
                  <c:v>22389</c:v>
                </c:pt>
                <c:pt idx="197">
                  <c:v>22267</c:v>
                </c:pt>
                <c:pt idx="198">
                  <c:v>22183</c:v>
                </c:pt>
                <c:pt idx="199">
                  <c:v>22112</c:v>
                </c:pt>
                <c:pt idx="200">
                  <c:v>22033</c:v>
                </c:pt>
                <c:pt idx="201">
                  <c:v>21984</c:v>
                </c:pt>
                <c:pt idx="202">
                  <c:v>21963</c:v>
                </c:pt>
                <c:pt idx="203">
                  <c:v>21921</c:v>
                </c:pt>
                <c:pt idx="204">
                  <c:v>21903</c:v>
                </c:pt>
                <c:pt idx="205">
                  <c:v>21630</c:v>
                </c:pt>
                <c:pt idx="206">
                  <c:v>21518</c:v>
                </c:pt>
                <c:pt idx="207">
                  <c:v>21430</c:v>
                </c:pt>
                <c:pt idx="208">
                  <c:v>21425</c:v>
                </c:pt>
                <c:pt idx="209">
                  <c:v>21406</c:v>
                </c:pt>
                <c:pt idx="210">
                  <c:v>21333</c:v>
                </c:pt>
                <c:pt idx="211">
                  <c:v>21225</c:v>
                </c:pt>
                <c:pt idx="212">
                  <c:v>21146</c:v>
                </c:pt>
                <c:pt idx="213">
                  <c:v>21138</c:v>
                </c:pt>
                <c:pt idx="214">
                  <c:v>21122</c:v>
                </c:pt>
                <c:pt idx="215">
                  <c:v>21080</c:v>
                </c:pt>
                <c:pt idx="216">
                  <c:v>20987</c:v>
                </c:pt>
                <c:pt idx="217">
                  <c:v>20953</c:v>
                </c:pt>
                <c:pt idx="218">
                  <c:v>20716</c:v>
                </c:pt>
                <c:pt idx="219">
                  <c:v>20672</c:v>
                </c:pt>
                <c:pt idx="220">
                  <c:v>20634</c:v>
                </c:pt>
                <c:pt idx="221">
                  <c:v>20557</c:v>
                </c:pt>
                <c:pt idx="222">
                  <c:v>20464</c:v>
                </c:pt>
                <c:pt idx="223">
                  <c:v>20368</c:v>
                </c:pt>
                <c:pt idx="224">
                  <c:v>20352</c:v>
                </c:pt>
                <c:pt idx="225">
                  <c:v>20204</c:v>
                </c:pt>
                <c:pt idx="226">
                  <c:v>19989</c:v>
                </c:pt>
                <c:pt idx="227">
                  <c:v>19962</c:v>
                </c:pt>
                <c:pt idx="228">
                  <c:v>19941</c:v>
                </c:pt>
                <c:pt idx="229">
                  <c:v>19914</c:v>
                </c:pt>
                <c:pt idx="230">
                  <c:v>19862</c:v>
                </c:pt>
                <c:pt idx="231">
                  <c:v>19859</c:v>
                </c:pt>
                <c:pt idx="232">
                  <c:v>19833</c:v>
                </c:pt>
                <c:pt idx="233">
                  <c:v>19821</c:v>
                </c:pt>
                <c:pt idx="234">
                  <c:v>19786</c:v>
                </c:pt>
                <c:pt idx="235">
                  <c:v>19540</c:v>
                </c:pt>
                <c:pt idx="236">
                  <c:v>19504</c:v>
                </c:pt>
                <c:pt idx="237">
                  <c:v>19485</c:v>
                </c:pt>
                <c:pt idx="238">
                  <c:v>19430</c:v>
                </c:pt>
                <c:pt idx="239">
                  <c:v>19308</c:v>
                </c:pt>
                <c:pt idx="240">
                  <c:v>19189</c:v>
                </c:pt>
                <c:pt idx="241">
                  <c:v>19166</c:v>
                </c:pt>
                <c:pt idx="242">
                  <c:v>19050</c:v>
                </c:pt>
                <c:pt idx="243">
                  <c:v>18937</c:v>
                </c:pt>
                <c:pt idx="244">
                  <c:v>18775</c:v>
                </c:pt>
                <c:pt idx="245">
                  <c:v>18765</c:v>
                </c:pt>
                <c:pt idx="246">
                  <c:v>18576</c:v>
                </c:pt>
                <c:pt idx="247">
                  <c:v>18490</c:v>
                </c:pt>
                <c:pt idx="248">
                  <c:v>18456</c:v>
                </c:pt>
                <c:pt idx="249">
                  <c:v>18340</c:v>
                </c:pt>
                <c:pt idx="250">
                  <c:v>18333</c:v>
                </c:pt>
                <c:pt idx="251">
                  <c:v>18219</c:v>
                </c:pt>
                <c:pt idx="252">
                  <c:v>17774</c:v>
                </c:pt>
                <c:pt idx="253">
                  <c:v>17712</c:v>
                </c:pt>
                <c:pt idx="254">
                  <c:v>17655</c:v>
                </c:pt>
                <c:pt idx="255">
                  <c:v>17638</c:v>
                </c:pt>
                <c:pt idx="256">
                  <c:v>17563</c:v>
                </c:pt>
                <c:pt idx="257">
                  <c:v>17513</c:v>
                </c:pt>
                <c:pt idx="258">
                  <c:v>17483</c:v>
                </c:pt>
                <c:pt idx="259">
                  <c:v>17424</c:v>
                </c:pt>
                <c:pt idx="260">
                  <c:v>17403</c:v>
                </c:pt>
                <c:pt idx="261">
                  <c:v>17345</c:v>
                </c:pt>
                <c:pt idx="262">
                  <c:v>17339</c:v>
                </c:pt>
                <c:pt idx="263">
                  <c:v>17284</c:v>
                </c:pt>
                <c:pt idx="264">
                  <c:v>17173</c:v>
                </c:pt>
                <c:pt idx="265">
                  <c:v>17070</c:v>
                </c:pt>
                <c:pt idx="266">
                  <c:v>16981</c:v>
                </c:pt>
                <c:pt idx="267">
                  <c:v>16878</c:v>
                </c:pt>
                <c:pt idx="268">
                  <c:v>16848</c:v>
                </c:pt>
                <c:pt idx="269">
                  <c:v>16774</c:v>
                </c:pt>
                <c:pt idx="270">
                  <c:v>16690</c:v>
                </c:pt>
                <c:pt idx="271">
                  <c:v>16684</c:v>
                </c:pt>
                <c:pt idx="272">
                  <c:v>16655</c:v>
                </c:pt>
                <c:pt idx="273">
                  <c:v>16566</c:v>
                </c:pt>
                <c:pt idx="274">
                  <c:v>16489</c:v>
                </c:pt>
                <c:pt idx="275">
                  <c:v>16286</c:v>
                </c:pt>
                <c:pt idx="276">
                  <c:v>16115</c:v>
                </c:pt>
                <c:pt idx="277">
                  <c:v>16002</c:v>
                </c:pt>
                <c:pt idx="278">
                  <c:v>15863</c:v>
                </c:pt>
                <c:pt idx="279">
                  <c:v>15737</c:v>
                </c:pt>
                <c:pt idx="280">
                  <c:v>15678</c:v>
                </c:pt>
                <c:pt idx="281">
                  <c:v>15546</c:v>
                </c:pt>
                <c:pt idx="282">
                  <c:v>15522</c:v>
                </c:pt>
                <c:pt idx="283">
                  <c:v>15490</c:v>
                </c:pt>
                <c:pt idx="284">
                  <c:v>15476</c:v>
                </c:pt>
                <c:pt idx="285">
                  <c:v>15462</c:v>
                </c:pt>
                <c:pt idx="286">
                  <c:v>15236</c:v>
                </c:pt>
                <c:pt idx="287">
                  <c:v>15177</c:v>
                </c:pt>
                <c:pt idx="288">
                  <c:v>15018</c:v>
                </c:pt>
                <c:pt idx="289">
                  <c:v>14979</c:v>
                </c:pt>
                <c:pt idx="290">
                  <c:v>14917</c:v>
                </c:pt>
                <c:pt idx="291">
                  <c:v>14838</c:v>
                </c:pt>
                <c:pt idx="292">
                  <c:v>14770</c:v>
                </c:pt>
                <c:pt idx="293">
                  <c:v>14677</c:v>
                </c:pt>
                <c:pt idx="294">
                  <c:v>14659</c:v>
                </c:pt>
                <c:pt idx="295">
                  <c:v>14578</c:v>
                </c:pt>
                <c:pt idx="296">
                  <c:v>14423</c:v>
                </c:pt>
                <c:pt idx="297">
                  <c:v>14370</c:v>
                </c:pt>
                <c:pt idx="298">
                  <c:v>14247</c:v>
                </c:pt>
                <c:pt idx="299">
                  <c:v>14207</c:v>
                </c:pt>
                <c:pt idx="300">
                  <c:v>14198</c:v>
                </c:pt>
                <c:pt idx="301">
                  <c:v>14150</c:v>
                </c:pt>
                <c:pt idx="302">
                  <c:v>14074</c:v>
                </c:pt>
                <c:pt idx="303">
                  <c:v>14070</c:v>
                </c:pt>
                <c:pt idx="304">
                  <c:v>14065</c:v>
                </c:pt>
                <c:pt idx="305">
                  <c:v>14057</c:v>
                </c:pt>
                <c:pt idx="306">
                  <c:v>14037</c:v>
                </c:pt>
                <c:pt idx="307">
                  <c:v>14009</c:v>
                </c:pt>
                <c:pt idx="308">
                  <c:v>13975</c:v>
                </c:pt>
                <c:pt idx="309">
                  <c:v>13951</c:v>
                </c:pt>
                <c:pt idx="310">
                  <c:v>13927</c:v>
                </c:pt>
                <c:pt idx="311">
                  <c:v>13908</c:v>
                </c:pt>
                <c:pt idx="312">
                  <c:v>13875</c:v>
                </c:pt>
                <c:pt idx="313">
                  <c:v>13821</c:v>
                </c:pt>
                <c:pt idx="314">
                  <c:v>13749</c:v>
                </c:pt>
                <c:pt idx="315">
                  <c:v>13606</c:v>
                </c:pt>
                <c:pt idx="316">
                  <c:v>13594</c:v>
                </c:pt>
                <c:pt idx="317">
                  <c:v>13538</c:v>
                </c:pt>
                <c:pt idx="318">
                  <c:v>13524</c:v>
                </c:pt>
                <c:pt idx="319">
                  <c:v>13478</c:v>
                </c:pt>
                <c:pt idx="320">
                  <c:v>13410</c:v>
                </c:pt>
                <c:pt idx="321">
                  <c:v>13253</c:v>
                </c:pt>
                <c:pt idx="322">
                  <c:v>13197</c:v>
                </c:pt>
                <c:pt idx="323">
                  <c:v>13182</c:v>
                </c:pt>
                <c:pt idx="324">
                  <c:v>13166</c:v>
                </c:pt>
                <c:pt idx="325">
                  <c:v>13132</c:v>
                </c:pt>
                <c:pt idx="326">
                  <c:v>13126</c:v>
                </c:pt>
                <c:pt idx="327">
                  <c:v>13090</c:v>
                </c:pt>
                <c:pt idx="328">
                  <c:v>13063</c:v>
                </c:pt>
                <c:pt idx="329">
                  <c:v>13048</c:v>
                </c:pt>
                <c:pt idx="330">
                  <c:v>12946</c:v>
                </c:pt>
                <c:pt idx="331">
                  <c:v>12940</c:v>
                </c:pt>
                <c:pt idx="332">
                  <c:v>12870</c:v>
                </c:pt>
                <c:pt idx="333">
                  <c:v>12760</c:v>
                </c:pt>
                <c:pt idx="334">
                  <c:v>12686</c:v>
                </c:pt>
                <c:pt idx="335">
                  <c:v>12602</c:v>
                </c:pt>
                <c:pt idx="336">
                  <c:v>12582</c:v>
                </c:pt>
                <c:pt idx="337">
                  <c:v>12523</c:v>
                </c:pt>
                <c:pt idx="338">
                  <c:v>12416</c:v>
                </c:pt>
                <c:pt idx="339">
                  <c:v>12361</c:v>
                </c:pt>
                <c:pt idx="340">
                  <c:v>12345</c:v>
                </c:pt>
                <c:pt idx="341">
                  <c:v>12333</c:v>
                </c:pt>
                <c:pt idx="342">
                  <c:v>12171</c:v>
                </c:pt>
                <c:pt idx="343">
                  <c:v>12143</c:v>
                </c:pt>
                <c:pt idx="344">
                  <c:v>12139</c:v>
                </c:pt>
                <c:pt idx="345">
                  <c:v>12080</c:v>
                </c:pt>
                <c:pt idx="346">
                  <c:v>12017</c:v>
                </c:pt>
                <c:pt idx="347">
                  <c:v>11989</c:v>
                </c:pt>
                <c:pt idx="348">
                  <c:v>11966</c:v>
                </c:pt>
                <c:pt idx="349">
                  <c:v>11758</c:v>
                </c:pt>
                <c:pt idx="350">
                  <c:v>11746</c:v>
                </c:pt>
                <c:pt idx="351">
                  <c:v>11670</c:v>
                </c:pt>
                <c:pt idx="352">
                  <c:v>11640</c:v>
                </c:pt>
                <c:pt idx="353">
                  <c:v>11633</c:v>
                </c:pt>
                <c:pt idx="354">
                  <c:v>11619</c:v>
                </c:pt>
                <c:pt idx="355">
                  <c:v>11578</c:v>
                </c:pt>
                <c:pt idx="356">
                  <c:v>11421</c:v>
                </c:pt>
                <c:pt idx="357">
                  <c:v>11413</c:v>
                </c:pt>
                <c:pt idx="358">
                  <c:v>11313</c:v>
                </c:pt>
                <c:pt idx="359">
                  <c:v>11309</c:v>
                </c:pt>
                <c:pt idx="360">
                  <c:v>11240</c:v>
                </c:pt>
                <c:pt idx="361">
                  <c:v>11221</c:v>
                </c:pt>
                <c:pt idx="362">
                  <c:v>11208</c:v>
                </c:pt>
                <c:pt idx="363">
                  <c:v>11206</c:v>
                </c:pt>
                <c:pt idx="364">
                  <c:v>11198</c:v>
                </c:pt>
                <c:pt idx="365">
                  <c:v>11118</c:v>
                </c:pt>
                <c:pt idx="366">
                  <c:v>11044</c:v>
                </c:pt>
                <c:pt idx="367">
                  <c:v>11001</c:v>
                </c:pt>
                <c:pt idx="368">
                  <c:v>10880</c:v>
                </c:pt>
                <c:pt idx="369">
                  <c:v>10850</c:v>
                </c:pt>
                <c:pt idx="370">
                  <c:v>10846</c:v>
                </c:pt>
                <c:pt idx="371">
                  <c:v>10782</c:v>
                </c:pt>
                <c:pt idx="372">
                  <c:v>10656</c:v>
                </c:pt>
                <c:pt idx="373">
                  <c:v>10629</c:v>
                </c:pt>
                <c:pt idx="374">
                  <c:v>10628</c:v>
                </c:pt>
                <c:pt idx="375">
                  <c:v>10416</c:v>
                </c:pt>
                <c:pt idx="376">
                  <c:v>10285</c:v>
                </c:pt>
                <c:pt idx="377">
                  <c:v>10220</c:v>
                </c:pt>
                <c:pt idx="378">
                  <c:v>10195</c:v>
                </c:pt>
                <c:pt idx="379">
                  <c:v>10097</c:v>
                </c:pt>
                <c:pt idx="380">
                  <c:v>10048</c:v>
                </c:pt>
                <c:pt idx="381">
                  <c:v>9909</c:v>
                </c:pt>
                <c:pt idx="382">
                  <c:v>9887</c:v>
                </c:pt>
                <c:pt idx="383">
                  <c:v>9868</c:v>
                </c:pt>
                <c:pt idx="384">
                  <c:v>9750</c:v>
                </c:pt>
                <c:pt idx="385">
                  <c:v>9699</c:v>
                </c:pt>
                <c:pt idx="386">
                  <c:v>9639</c:v>
                </c:pt>
                <c:pt idx="387">
                  <c:v>9614</c:v>
                </c:pt>
                <c:pt idx="388">
                  <c:v>9613</c:v>
                </c:pt>
                <c:pt idx="389">
                  <c:v>9602</c:v>
                </c:pt>
                <c:pt idx="390">
                  <c:v>9582</c:v>
                </c:pt>
                <c:pt idx="391">
                  <c:v>9568</c:v>
                </c:pt>
                <c:pt idx="392">
                  <c:v>9563</c:v>
                </c:pt>
                <c:pt idx="393">
                  <c:v>9557</c:v>
                </c:pt>
                <c:pt idx="394">
                  <c:v>9451</c:v>
                </c:pt>
                <c:pt idx="395">
                  <c:v>9404</c:v>
                </c:pt>
                <c:pt idx="396">
                  <c:v>9333</c:v>
                </c:pt>
                <c:pt idx="397">
                  <c:v>9272</c:v>
                </c:pt>
                <c:pt idx="398">
                  <c:v>9243</c:v>
                </c:pt>
                <c:pt idx="399">
                  <c:v>9227</c:v>
                </c:pt>
                <c:pt idx="400">
                  <c:v>9217</c:v>
                </c:pt>
                <c:pt idx="401">
                  <c:v>9184</c:v>
                </c:pt>
                <c:pt idx="402">
                  <c:v>9176</c:v>
                </c:pt>
                <c:pt idx="403">
                  <c:v>9138</c:v>
                </c:pt>
                <c:pt idx="404">
                  <c:v>9136</c:v>
                </c:pt>
                <c:pt idx="405">
                  <c:v>9042</c:v>
                </c:pt>
                <c:pt idx="406">
                  <c:v>8993</c:v>
                </c:pt>
                <c:pt idx="407">
                  <c:v>8862</c:v>
                </c:pt>
                <c:pt idx="408">
                  <c:v>8818</c:v>
                </c:pt>
                <c:pt idx="409">
                  <c:v>8717</c:v>
                </c:pt>
                <c:pt idx="410">
                  <c:v>8703</c:v>
                </c:pt>
                <c:pt idx="411">
                  <c:v>8629</c:v>
                </c:pt>
                <c:pt idx="412">
                  <c:v>8597</c:v>
                </c:pt>
                <c:pt idx="413">
                  <c:v>8573</c:v>
                </c:pt>
                <c:pt idx="414">
                  <c:v>8502</c:v>
                </c:pt>
                <c:pt idx="415">
                  <c:v>8475</c:v>
                </c:pt>
                <c:pt idx="416">
                  <c:v>8472</c:v>
                </c:pt>
                <c:pt idx="417">
                  <c:v>8470</c:v>
                </c:pt>
                <c:pt idx="418">
                  <c:v>8437</c:v>
                </c:pt>
                <c:pt idx="419">
                  <c:v>8437</c:v>
                </c:pt>
                <c:pt idx="420">
                  <c:v>8430</c:v>
                </c:pt>
                <c:pt idx="421">
                  <c:v>8417</c:v>
                </c:pt>
                <c:pt idx="422">
                  <c:v>8401</c:v>
                </c:pt>
                <c:pt idx="423">
                  <c:v>8382</c:v>
                </c:pt>
                <c:pt idx="424">
                  <c:v>8376</c:v>
                </c:pt>
                <c:pt idx="425">
                  <c:v>8063</c:v>
                </c:pt>
                <c:pt idx="426">
                  <c:v>8061</c:v>
                </c:pt>
                <c:pt idx="427">
                  <c:v>8041</c:v>
                </c:pt>
                <c:pt idx="428">
                  <c:v>7982</c:v>
                </c:pt>
                <c:pt idx="429">
                  <c:v>7893</c:v>
                </c:pt>
                <c:pt idx="430">
                  <c:v>7891</c:v>
                </c:pt>
                <c:pt idx="431">
                  <c:v>7891</c:v>
                </c:pt>
                <c:pt idx="432">
                  <c:v>7810</c:v>
                </c:pt>
                <c:pt idx="433">
                  <c:v>7565</c:v>
                </c:pt>
                <c:pt idx="434">
                  <c:v>7517</c:v>
                </c:pt>
                <c:pt idx="435">
                  <c:v>7508</c:v>
                </c:pt>
                <c:pt idx="436">
                  <c:v>7498</c:v>
                </c:pt>
                <c:pt idx="437">
                  <c:v>7498</c:v>
                </c:pt>
                <c:pt idx="438">
                  <c:v>7417</c:v>
                </c:pt>
                <c:pt idx="439">
                  <c:v>7297</c:v>
                </c:pt>
                <c:pt idx="440">
                  <c:v>7229</c:v>
                </c:pt>
                <c:pt idx="441">
                  <c:v>7016</c:v>
                </c:pt>
                <c:pt idx="442">
                  <c:v>6988</c:v>
                </c:pt>
                <c:pt idx="443">
                  <c:v>6887</c:v>
                </c:pt>
                <c:pt idx="444">
                  <c:v>6877</c:v>
                </c:pt>
                <c:pt idx="445">
                  <c:v>6869</c:v>
                </c:pt>
                <c:pt idx="446">
                  <c:v>6827</c:v>
                </c:pt>
                <c:pt idx="447">
                  <c:v>6707</c:v>
                </c:pt>
                <c:pt idx="448">
                  <c:v>6634</c:v>
                </c:pt>
                <c:pt idx="449">
                  <c:v>6601</c:v>
                </c:pt>
                <c:pt idx="450">
                  <c:v>6486</c:v>
                </c:pt>
                <c:pt idx="451">
                  <c:v>6444</c:v>
                </c:pt>
                <c:pt idx="452">
                  <c:v>6323</c:v>
                </c:pt>
                <c:pt idx="453">
                  <c:v>6303</c:v>
                </c:pt>
                <c:pt idx="454">
                  <c:v>6301</c:v>
                </c:pt>
                <c:pt idx="455">
                  <c:v>6278</c:v>
                </c:pt>
                <c:pt idx="456">
                  <c:v>6258</c:v>
                </c:pt>
                <c:pt idx="457">
                  <c:v>6202</c:v>
                </c:pt>
                <c:pt idx="458">
                  <c:v>6198</c:v>
                </c:pt>
                <c:pt idx="459">
                  <c:v>6196</c:v>
                </c:pt>
                <c:pt idx="460">
                  <c:v>6186</c:v>
                </c:pt>
                <c:pt idx="461">
                  <c:v>6170</c:v>
                </c:pt>
                <c:pt idx="462">
                  <c:v>6067</c:v>
                </c:pt>
                <c:pt idx="463">
                  <c:v>6019</c:v>
                </c:pt>
                <c:pt idx="464">
                  <c:v>5968</c:v>
                </c:pt>
                <c:pt idx="465">
                  <c:v>5945</c:v>
                </c:pt>
                <c:pt idx="466">
                  <c:v>5870</c:v>
                </c:pt>
                <c:pt idx="467">
                  <c:v>5853</c:v>
                </c:pt>
                <c:pt idx="468">
                  <c:v>5848</c:v>
                </c:pt>
                <c:pt idx="469">
                  <c:v>5801</c:v>
                </c:pt>
                <c:pt idx="470">
                  <c:v>5716</c:v>
                </c:pt>
                <c:pt idx="471">
                  <c:v>5692</c:v>
                </c:pt>
                <c:pt idx="472">
                  <c:v>5675</c:v>
                </c:pt>
                <c:pt idx="473">
                  <c:v>5557</c:v>
                </c:pt>
                <c:pt idx="474">
                  <c:v>5537</c:v>
                </c:pt>
                <c:pt idx="475">
                  <c:v>5329</c:v>
                </c:pt>
                <c:pt idx="476">
                  <c:v>5236</c:v>
                </c:pt>
                <c:pt idx="477">
                  <c:v>5136</c:v>
                </c:pt>
                <c:pt idx="478">
                  <c:v>5100</c:v>
                </c:pt>
                <c:pt idx="479">
                  <c:v>5100</c:v>
                </c:pt>
                <c:pt idx="480">
                  <c:v>5087</c:v>
                </c:pt>
                <c:pt idx="481">
                  <c:v>5063</c:v>
                </c:pt>
                <c:pt idx="482">
                  <c:v>4929</c:v>
                </c:pt>
                <c:pt idx="483">
                  <c:v>4886</c:v>
                </c:pt>
                <c:pt idx="484">
                  <c:v>4853</c:v>
                </c:pt>
                <c:pt idx="485">
                  <c:v>4842</c:v>
                </c:pt>
                <c:pt idx="486">
                  <c:v>4814</c:v>
                </c:pt>
                <c:pt idx="487">
                  <c:v>4692</c:v>
                </c:pt>
                <c:pt idx="488">
                  <c:v>4630</c:v>
                </c:pt>
                <c:pt idx="489">
                  <c:v>4626</c:v>
                </c:pt>
                <c:pt idx="490">
                  <c:v>4574</c:v>
                </c:pt>
                <c:pt idx="491">
                  <c:v>4456</c:v>
                </c:pt>
                <c:pt idx="492">
                  <c:v>4442</c:v>
                </c:pt>
                <c:pt idx="493">
                  <c:v>4196</c:v>
                </c:pt>
                <c:pt idx="494">
                  <c:v>4168</c:v>
                </c:pt>
                <c:pt idx="495">
                  <c:v>4134</c:v>
                </c:pt>
                <c:pt idx="496">
                  <c:v>4024</c:v>
                </c:pt>
                <c:pt idx="497">
                  <c:v>3747</c:v>
                </c:pt>
                <c:pt idx="498">
                  <c:v>3722</c:v>
                </c:pt>
                <c:pt idx="499">
                  <c:v>3498</c:v>
                </c:pt>
                <c:pt idx="500">
                  <c:v>3413</c:v>
                </c:pt>
                <c:pt idx="501">
                  <c:v>3234</c:v>
                </c:pt>
                <c:pt idx="502">
                  <c:v>3194</c:v>
                </c:pt>
                <c:pt idx="503">
                  <c:v>3181</c:v>
                </c:pt>
                <c:pt idx="504">
                  <c:v>3105</c:v>
                </c:pt>
                <c:pt idx="505">
                  <c:v>3021</c:v>
                </c:pt>
                <c:pt idx="506">
                  <c:v>2992</c:v>
                </c:pt>
                <c:pt idx="507">
                  <c:v>2974</c:v>
                </c:pt>
                <c:pt idx="508">
                  <c:v>2936</c:v>
                </c:pt>
                <c:pt idx="509">
                  <c:v>2695</c:v>
                </c:pt>
                <c:pt idx="510">
                  <c:v>2515</c:v>
                </c:pt>
                <c:pt idx="511">
                  <c:v>2500</c:v>
                </c:pt>
                <c:pt idx="512">
                  <c:v>2339</c:v>
                </c:pt>
                <c:pt idx="513">
                  <c:v>2326</c:v>
                </c:pt>
                <c:pt idx="514">
                  <c:v>2238</c:v>
                </c:pt>
                <c:pt idx="515">
                  <c:v>2185</c:v>
                </c:pt>
                <c:pt idx="516">
                  <c:v>2171</c:v>
                </c:pt>
                <c:pt idx="517">
                  <c:v>2164</c:v>
                </c:pt>
                <c:pt idx="518">
                  <c:v>2135</c:v>
                </c:pt>
                <c:pt idx="519">
                  <c:v>2080</c:v>
                </c:pt>
                <c:pt idx="520">
                  <c:v>1966</c:v>
                </c:pt>
                <c:pt idx="521">
                  <c:v>1882</c:v>
                </c:pt>
                <c:pt idx="522">
                  <c:v>1865</c:v>
                </c:pt>
                <c:pt idx="523">
                  <c:v>1775</c:v>
                </c:pt>
                <c:pt idx="524">
                  <c:v>1705</c:v>
                </c:pt>
                <c:pt idx="525">
                  <c:v>1669</c:v>
                </c:pt>
                <c:pt idx="526">
                  <c:v>1586</c:v>
                </c:pt>
                <c:pt idx="527">
                  <c:v>1583</c:v>
                </c:pt>
                <c:pt idx="528">
                  <c:v>1575</c:v>
                </c:pt>
                <c:pt idx="529">
                  <c:v>1524</c:v>
                </c:pt>
                <c:pt idx="530">
                  <c:v>1512</c:v>
                </c:pt>
                <c:pt idx="531">
                  <c:v>1479</c:v>
                </c:pt>
                <c:pt idx="532">
                  <c:v>1406</c:v>
                </c:pt>
                <c:pt idx="533">
                  <c:v>1348</c:v>
                </c:pt>
                <c:pt idx="534">
                  <c:v>1220</c:v>
                </c:pt>
                <c:pt idx="535">
                  <c:v>1131</c:v>
                </c:pt>
                <c:pt idx="536">
                  <c:v>1110</c:v>
                </c:pt>
                <c:pt idx="537">
                  <c:v>571</c:v>
                </c:pt>
                <c:pt idx="538">
                  <c:v>437</c:v>
                </c:pt>
                <c:pt idx="539">
                  <c:v>41</c:v>
                </c:pt>
                <c:pt idx="540">
                  <c:v>4</c:v>
                </c:pt>
              </c:numCache>
            </c:numRef>
          </c:xVal>
          <c:yVal>
            <c:numRef>
              <c:f>Sheet1!$B$2:$B$542</c:f>
              <c:numCache>
                <c:formatCode>General</c:formatCode>
                <c:ptCount val="541"/>
                <c:pt idx="0">
                  <c:v>2207027</c:v>
                </c:pt>
                <c:pt idx="1">
                  <c:v>8442047</c:v>
                </c:pt>
                <c:pt idx="2">
                  <c:v>996445</c:v>
                </c:pt>
                <c:pt idx="3">
                  <c:v>2043668</c:v>
                </c:pt>
                <c:pt idx="4">
                  <c:v>108030</c:v>
                </c:pt>
                <c:pt idx="5">
                  <c:v>974988</c:v>
                </c:pt>
                <c:pt idx="6">
                  <c:v>159163</c:v>
                </c:pt>
                <c:pt idx="7">
                  <c:v>813925</c:v>
                </c:pt>
                <c:pt idx="8">
                  <c:v>2433573</c:v>
                </c:pt>
                <c:pt idx="9">
                  <c:v>3304474</c:v>
                </c:pt>
                <c:pt idx="10">
                  <c:v>576194</c:v>
                </c:pt>
                <c:pt idx="11">
                  <c:v>2456426</c:v>
                </c:pt>
                <c:pt idx="12">
                  <c:v>1277620</c:v>
                </c:pt>
                <c:pt idx="13">
                  <c:v>3225758</c:v>
                </c:pt>
                <c:pt idx="14">
                  <c:v>169147</c:v>
                </c:pt>
                <c:pt idx="15">
                  <c:v>1185454</c:v>
                </c:pt>
                <c:pt idx="16">
                  <c:v>569086</c:v>
                </c:pt>
                <c:pt idx="17">
                  <c:v>3917791</c:v>
                </c:pt>
                <c:pt idx="18">
                  <c:v>524825</c:v>
                </c:pt>
                <c:pt idx="19">
                  <c:v>420631</c:v>
                </c:pt>
                <c:pt idx="20">
                  <c:v>127239</c:v>
                </c:pt>
                <c:pt idx="21">
                  <c:v>223550</c:v>
                </c:pt>
                <c:pt idx="22">
                  <c:v>3359728</c:v>
                </c:pt>
                <c:pt idx="23">
                  <c:v>315206</c:v>
                </c:pt>
                <c:pt idx="24">
                  <c:v>692274</c:v>
                </c:pt>
                <c:pt idx="25">
                  <c:v>93557</c:v>
                </c:pt>
                <c:pt idx="26">
                  <c:v>375121</c:v>
                </c:pt>
                <c:pt idx="27">
                  <c:v>423817</c:v>
                </c:pt>
                <c:pt idx="28">
                  <c:v>958612</c:v>
                </c:pt>
                <c:pt idx="29">
                  <c:v>1096641</c:v>
                </c:pt>
                <c:pt idx="30">
                  <c:v>387862</c:v>
                </c:pt>
                <c:pt idx="31">
                  <c:v>206503</c:v>
                </c:pt>
                <c:pt idx="32">
                  <c:v>118322</c:v>
                </c:pt>
                <c:pt idx="33">
                  <c:v>604417</c:v>
                </c:pt>
                <c:pt idx="34">
                  <c:v>871955</c:v>
                </c:pt>
                <c:pt idx="35">
                  <c:v>247448</c:v>
                </c:pt>
                <c:pt idx="36">
                  <c:v>626834</c:v>
                </c:pt>
                <c:pt idx="37">
                  <c:v>30243</c:v>
                </c:pt>
                <c:pt idx="38">
                  <c:v>280118</c:v>
                </c:pt>
                <c:pt idx="39">
                  <c:v>64424</c:v>
                </c:pt>
                <c:pt idx="40">
                  <c:v>198254</c:v>
                </c:pt>
                <c:pt idx="41">
                  <c:v>124125</c:v>
                </c:pt>
                <c:pt idx="42">
                  <c:v>487969</c:v>
                </c:pt>
                <c:pt idx="43">
                  <c:v>676631</c:v>
                </c:pt>
                <c:pt idx="44">
                  <c:v>107139</c:v>
                </c:pt>
                <c:pt idx="45">
                  <c:v>100812</c:v>
                </c:pt>
                <c:pt idx="46">
                  <c:v>464286</c:v>
                </c:pt>
                <c:pt idx="47">
                  <c:v>289926</c:v>
                </c:pt>
                <c:pt idx="48">
                  <c:v>112990</c:v>
                </c:pt>
                <c:pt idx="49">
                  <c:v>93807</c:v>
                </c:pt>
                <c:pt idx="50">
                  <c:v>118870</c:v>
                </c:pt>
                <c:pt idx="51">
                  <c:v>329284</c:v>
                </c:pt>
                <c:pt idx="52">
                  <c:v>129212</c:v>
                </c:pt>
                <c:pt idx="53">
                  <c:v>74388</c:v>
                </c:pt>
                <c:pt idx="54">
                  <c:v>598128</c:v>
                </c:pt>
                <c:pt idx="55">
                  <c:v>730096</c:v>
                </c:pt>
                <c:pt idx="56">
                  <c:v>116750</c:v>
                </c:pt>
                <c:pt idx="57">
                  <c:v>106143</c:v>
                </c:pt>
                <c:pt idx="58">
                  <c:v>38587</c:v>
                </c:pt>
                <c:pt idx="59">
                  <c:v>319419</c:v>
                </c:pt>
                <c:pt idx="60">
                  <c:v>63173</c:v>
                </c:pt>
                <c:pt idx="61">
                  <c:v>59761</c:v>
                </c:pt>
                <c:pt idx="62">
                  <c:v>116454</c:v>
                </c:pt>
                <c:pt idx="63">
                  <c:v>30576</c:v>
                </c:pt>
                <c:pt idx="64">
                  <c:v>43480</c:v>
                </c:pt>
                <c:pt idx="65">
                  <c:v>93732</c:v>
                </c:pt>
                <c:pt idx="66">
                  <c:v>291321</c:v>
                </c:pt>
                <c:pt idx="67">
                  <c:v>152724</c:v>
                </c:pt>
                <c:pt idx="68">
                  <c:v>91680</c:v>
                </c:pt>
                <c:pt idx="69">
                  <c:v>86917</c:v>
                </c:pt>
                <c:pt idx="70">
                  <c:v>44861</c:v>
                </c:pt>
                <c:pt idx="71">
                  <c:v>43408</c:v>
                </c:pt>
                <c:pt idx="72">
                  <c:v>26268</c:v>
                </c:pt>
                <c:pt idx="73">
                  <c:v>202788</c:v>
                </c:pt>
                <c:pt idx="74">
                  <c:v>20842</c:v>
                </c:pt>
                <c:pt idx="75">
                  <c:v>245730</c:v>
                </c:pt>
                <c:pt idx="76">
                  <c:v>151875</c:v>
                </c:pt>
                <c:pt idx="77">
                  <c:v>27604</c:v>
                </c:pt>
                <c:pt idx="78">
                  <c:v>103151</c:v>
                </c:pt>
                <c:pt idx="79">
                  <c:v>160999</c:v>
                </c:pt>
                <c:pt idx="80">
                  <c:v>18018</c:v>
                </c:pt>
                <c:pt idx="81">
                  <c:v>68798</c:v>
                </c:pt>
                <c:pt idx="82">
                  <c:v>75152</c:v>
                </c:pt>
                <c:pt idx="83">
                  <c:v>96315</c:v>
                </c:pt>
                <c:pt idx="84">
                  <c:v>134800</c:v>
                </c:pt>
                <c:pt idx="85">
                  <c:v>98798</c:v>
                </c:pt>
                <c:pt idx="86">
                  <c:v>183569</c:v>
                </c:pt>
                <c:pt idx="87">
                  <c:v>9897</c:v>
                </c:pt>
                <c:pt idx="88">
                  <c:v>129188</c:v>
                </c:pt>
                <c:pt idx="89">
                  <c:v>87999</c:v>
                </c:pt>
                <c:pt idx="90">
                  <c:v>88602</c:v>
                </c:pt>
                <c:pt idx="91">
                  <c:v>29594</c:v>
                </c:pt>
                <c:pt idx="92">
                  <c:v>125540</c:v>
                </c:pt>
                <c:pt idx="93">
                  <c:v>222605</c:v>
                </c:pt>
                <c:pt idx="94">
                  <c:v>106731</c:v>
                </c:pt>
                <c:pt idx="95">
                  <c:v>41154</c:v>
                </c:pt>
                <c:pt idx="96">
                  <c:v>49419</c:v>
                </c:pt>
                <c:pt idx="97">
                  <c:v>30360</c:v>
                </c:pt>
                <c:pt idx="98">
                  <c:v>102041</c:v>
                </c:pt>
                <c:pt idx="99">
                  <c:v>339192</c:v>
                </c:pt>
                <c:pt idx="100">
                  <c:v>17753</c:v>
                </c:pt>
                <c:pt idx="101">
                  <c:v>109828</c:v>
                </c:pt>
                <c:pt idx="102">
                  <c:v>35328</c:v>
                </c:pt>
                <c:pt idx="103">
                  <c:v>16096</c:v>
                </c:pt>
                <c:pt idx="104">
                  <c:v>47882</c:v>
                </c:pt>
                <c:pt idx="105">
                  <c:v>50382</c:v>
                </c:pt>
                <c:pt idx="106">
                  <c:v>36264</c:v>
                </c:pt>
                <c:pt idx="107">
                  <c:v>17647</c:v>
                </c:pt>
                <c:pt idx="108">
                  <c:v>51403</c:v>
                </c:pt>
                <c:pt idx="109">
                  <c:v>15673</c:v>
                </c:pt>
                <c:pt idx="110">
                  <c:v>31388</c:v>
                </c:pt>
                <c:pt idx="111">
                  <c:v>165018</c:v>
                </c:pt>
                <c:pt idx="112">
                  <c:v>15333</c:v>
                </c:pt>
                <c:pt idx="113">
                  <c:v>47450</c:v>
                </c:pt>
                <c:pt idx="114">
                  <c:v>19312</c:v>
                </c:pt>
                <c:pt idx="115">
                  <c:v>92358</c:v>
                </c:pt>
                <c:pt idx="116">
                  <c:v>49658</c:v>
                </c:pt>
                <c:pt idx="117">
                  <c:v>12685</c:v>
                </c:pt>
                <c:pt idx="118">
                  <c:v>127087</c:v>
                </c:pt>
                <c:pt idx="119">
                  <c:v>348686</c:v>
                </c:pt>
                <c:pt idx="120">
                  <c:v>66838</c:v>
                </c:pt>
                <c:pt idx="121">
                  <c:v>22828</c:v>
                </c:pt>
                <c:pt idx="122">
                  <c:v>11316</c:v>
                </c:pt>
                <c:pt idx="123">
                  <c:v>49158</c:v>
                </c:pt>
                <c:pt idx="124">
                  <c:v>97543</c:v>
                </c:pt>
                <c:pt idx="125">
                  <c:v>41858</c:v>
                </c:pt>
                <c:pt idx="126">
                  <c:v>52163</c:v>
                </c:pt>
                <c:pt idx="127">
                  <c:v>97220</c:v>
                </c:pt>
                <c:pt idx="128">
                  <c:v>79521</c:v>
                </c:pt>
                <c:pt idx="129">
                  <c:v>18165</c:v>
                </c:pt>
                <c:pt idx="130">
                  <c:v>105256</c:v>
                </c:pt>
                <c:pt idx="131">
                  <c:v>131312</c:v>
                </c:pt>
                <c:pt idx="132">
                  <c:v>368757</c:v>
                </c:pt>
                <c:pt idx="133">
                  <c:v>128986</c:v>
                </c:pt>
                <c:pt idx="134">
                  <c:v>158970</c:v>
                </c:pt>
                <c:pt idx="135">
                  <c:v>171850</c:v>
                </c:pt>
                <c:pt idx="136">
                  <c:v>14421</c:v>
                </c:pt>
                <c:pt idx="137">
                  <c:v>3462</c:v>
                </c:pt>
                <c:pt idx="138">
                  <c:v>340646</c:v>
                </c:pt>
                <c:pt idx="139">
                  <c:v>40529</c:v>
                </c:pt>
                <c:pt idx="140">
                  <c:v>48033</c:v>
                </c:pt>
                <c:pt idx="141">
                  <c:v>24535</c:v>
                </c:pt>
                <c:pt idx="142">
                  <c:v>343939</c:v>
                </c:pt>
                <c:pt idx="143">
                  <c:v>9838</c:v>
                </c:pt>
                <c:pt idx="144">
                  <c:v>98290</c:v>
                </c:pt>
                <c:pt idx="145">
                  <c:v>25966</c:v>
                </c:pt>
                <c:pt idx="146">
                  <c:v>11817</c:v>
                </c:pt>
                <c:pt idx="147">
                  <c:v>44073</c:v>
                </c:pt>
                <c:pt idx="148">
                  <c:v>79254</c:v>
                </c:pt>
                <c:pt idx="149">
                  <c:v>64917</c:v>
                </c:pt>
                <c:pt idx="150">
                  <c:v>6255</c:v>
                </c:pt>
                <c:pt idx="151">
                  <c:v>40158</c:v>
                </c:pt>
                <c:pt idx="152">
                  <c:v>21737</c:v>
                </c:pt>
                <c:pt idx="153">
                  <c:v>76382</c:v>
                </c:pt>
                <c:pt idx="154">
                  <c:v>29313</c:v>
                </c:pt>
                <c:pt idx="155">
                  <c:v>30855</c:v>
                </c:pt>
                <c:pt idx="156">
                  <c:v>16867</c:v>
                </c:pt>
                <c:pt idx="157">
                  <c:v>33007</c:v>
                </c:pt>
                <c:pt idx="158">
                  <c:v>67069</c:v>
                </c:pt>
                <c:pt idx="159">
                  <c:v>17041</c:v>
                </c:pt>
                <c:pt idx="160">
                  <c:v>34276</c:v>
                </c:pt>
                <c:pt idx="161">
                  <c:v>72735</c:v>
                </c:pt>
                <c:pt idx="162">
                  <c:v>135421</c:v>
                </c:pt>
                <c:pt idx="163">
                  <c:v>14944</c:v>
                </c:pt>
                <c:pt idx="164">
                  <c:v>154743</c:v>
                </c:pt>
                <c:pt idx="165">
                  <c:v>11211</c:v>
                </c:pt>
                <c:pt idx="166">
                  <c:v>18446</c:v>
                </c:pt>
                <c:pt idx="167">
                  <c:v>72386</c:v>
                </c:pt>
                <c:pt idx="168">
                  <c:v>14606</c:v>
                </c:pt>
                <c:pt idx="169">
                  <c:v>67123</c:v>
                </c:pt>
                <c:pt idx="170">
                  <c:v>14744</c:v>
                </c:pt>
                <c:pt idx="171">
                  <c:v>14934</c:v>
                </c:pt>
                <c:pt idx="172">
                  <c:v>66128</c:v>
                </c:pt>
                <c:pt idx="173">
                  <c:v>41382</c:v>
                </c:pt>
                <c:pt idx="174">
                  <c:v>31937</c:v>
                </c:pt>
                <c:pt idx="175">
                  <c:v>16627</c:v>
                </c:pt>
                <c:pt idx="176">
                  <c:v>24423</c:v>
                </c:pt>
                <c:pt idx="177">
                  <c:v>6081</c:v>
                </c:pt>
                <c:pt idx="178">
                  <c:v>82266</c:v>
                </c:pt>
                <c:pt idx="179">
                  <c:v>2622</c:v>
                </c:pt>
                <c:pt idx="180">
                  <c:v>26153</c:v>
                </c:pt>
                <c:pt idx="181">
                  <c:v>21128</c:v>
                </c:pt>
                <c:pt idx="182">
                  <c:v>42679</c:v>
                </c:pt>
                <c:pt idx="183">
                  <c:v>11360</c:v>
                </c:pt>
                <c:pt idx="184">
                  <c:v>2533</c:v>
                </c:pt>
                <c:pt idx="185">
                  <c:v>40595</c:v>
                </c:pt>
                <c:pt idx="186">
                  <c:v>29842</c:v>
                </c:pt>
                <c:pt idx="187">
                  <c:v>74585</c:v>
                </c:pt>
                <c:pt idx="188">
                  <c:v>66493</c:v>
                </c:pt>
                <c:pt idx="189">
                  <c:v>8857</c:v>
                </c:pt>
                <c:pt idx="190">
                  <c:v>13789</c:v>
                </c:pt>
                <c:pt idx="191">
                  <c:v>49228</c:v>
                </c:pt>
                <c:pt idx="192">
                  <c:v>18392</c:v>
                </c:pt>
                <c:pt idx="193">
                  <c:v>16468</c:v>
                </c:pt>
                <c:pt idx="194">
                  <c:v>33927</c:v>
                </c:pt>
                <c:pt idx="195">
                  <c:v>70917</c:v>
                </c:pt>
                <c:pt idx="196">
                  <c:v>13268</c:v>
                </c:pt>
                <c:pt idx="197">
                  <c:v>27942</c:v>
                </c:pt>
                <c:pt idx="198">
                  <c:v>75003</c:v>
                </c:pt>
                <c:pt idx="199">
                  <c:v>14790</c:v>
                </c:pt>
                <c:pt idx="200">
                  <c:v>6885</c:v>
                </c:pt>
                <c:pt idx="201">
                  <c:v>3971</c:v>
                </c:pt>
                <c:pt idx="202">
                  <c:v>14743</c:v>
                </c:pt>
                <c:pt idx="203">
                  <c:v>45267</c:v>
                </c:pt>
                <c:pt idx="204">
                  <c:v>7745</c:v>
                </c:pt>
                <c:pt idx="205">
                  <c:v>17068</c:v>
                </c:pt>
                <c:pt idx="206">
                  <c:v>4239</c:v>
                </c:pt>
                <c:pt idx="207">
                  <c:v>61234</c:v>
                </c:pt>
                <c:pt idx="208">
                  <c:v>15669</c:v>
                </c:pt>
                <c:pt idx="209">
                  <c:v>10148</c:v>
                </c:pt>
                <c:pt idx="210">
                  <c:v>17096</c:v>
                </c:pt>
                <c:pt idx="211">
                  <c:v>39714</c:v>
                </c:pt>
                <c:pt idx="212">
                  <c:v>7356</c:v>
                </c:pt>
                <c:pt idx="213">
                  <c:v>77025</c:v>
                </c:pt>
                <c:pt idx="214">
                  <c:v>12638</c:v>
                </c:pt>
                <c:pt idx="215">
                  <c:v>44767</c:v>
                </c:pt>
                <c:pt idx="216">
                  <c:v>33988</c:v>
                </c:pt>
                <c:pt idx="217">
                  <c:v>16703</c:v>
                </c:pt>
                <c:pt idx="218">
                  <c:v>25122</c:v>
                </c:pt>
                <c:pt idx="219">
                  <c:v>18982</c:v>
                </c:pt>
                <c:pt idx="220">
                  <c:v>9537</c:v>
                </c:pt>
                <c:pt idx="221">
                  <c:v>30408</c:v>
                </c:pt>
                <c:pt idx="222">
                  <c:v>16742</c:v>
                </c:pt>
                <c:pt idx="223">
                  <c:v>17453</c:v>
                </c:pt>
                <c:pt idx="224">
                  <c:v>8407</c:v>
                </c:pt>
                <c:pt idx="225">
                  <c:v>45587</c:v>
                </c:pt>
                <c:pt idx="226">
                  <c:v>20111</c:v>
                </c:pt>
                <c:pt idx="227">
                  <c:v>20840</c:v>
                </c:pt>
                <c:pt idx="228">
                  <c:v>4709</c:v>
                </c:pt>
                <c:pt idx="229">
                  <c:v>15847</c:v>
                </c:pt>
                <c:pt idx="230">
                  <c:v>48906</c:v>
                </c:pt>
                <c:pt idx="231">
                  <c:v>52233</c:v>
                </c:pt>
                <c:pt idx="232">
                  <c:v>3962</c:v>
                </c:pt>
                <c:pt idx="233">
                  <c:v>7689</c:v>
                </c:pt>
                <c:pt idx="234">
                  <c:v>16533</c:v>
                </c:pt>
                <c:pt idx="235">
                  <c:v>19067</c:v>
                </c:pt>
                <c:pt idx="236">
                  <c:v>20900</c:v>
                </c:pt>
                <c:pt idx="237">
                  <c:v>29621</c:v>
                </c:pt>
                <c:pt idx="238">
                  <c:v>46908</c:v>
                </c:pt>
                <c:pt idx="239">
                  <c:v>9516</c:v>
                </c:pt>
                <c:pt idx="240">
                  <c:v>13375</c:v>
                </c:pt>
                <c:pt idx="241">
                  <c:v>42857</c:v>
                </c:pt>
                <c:pt idx="242">
                  <c:v>62821</c:v>
                </c:pt>
                <c:pt idx="243">
                  <c:v>14605</c:v>
                </c:pt>
                <c:pt idx="244">
                  <c:v>29106</c:v>
                </c:pt>
                <c:pt idx="245">
                  <c:v>5321</c:v>
                </c:pt>
                <c:pt idx="246">
                  <c:v>22662</c:v>
                </c:pt>
                <c:pt idx="247">
                  <c:v>19078</c:v>
                </c:pt>
                <c:pt idx="248">
                  <c:v>2102</c:v>
                </c:pt>
                <c:pt idx="249">
                  <c:v>34047</c:v>
                </c:pt>
                <c:pt idx="250">
                  <c:v>14299</c:v>
                </c:pt>
                <c:pt idx="251">
                  <c:v>13986</c:v>
                </c:pt>
                <c:pt idx="252">
                  <c:v>10493</c:v>
                </c:pt>
                <c:pt idx="253">
                  <c:v>5862</c:v>
                </c:pt>
                <c:pt idx="254">
                  <c:v>13670</c:v>
                </c:pt>
                <c:pt idx="255">
                  <c:v>18612</c:v>
                </c:pt>
                <c:pt idx="256">
                  <c:v>3942</c:v>
                </c:pt>
                <c:pt idx="257">
                  <c:v>20997</c:v>
                </c:pt>
                <c:pt idx="258">
                  <c:v>17955</c:v>
                </c:pt>
                <c:pt idx="259">
                  <c:v>3380</c:v>
                </c:pt>
                <c:pt idx="260">
                  <c:v>33626</c:v>
                </c:pt>
                <c:pt idx="261">
                  <c:v>14610</c:v>
                </c:pt>
                <c:pt idx="262">
                  <c:v>20124</c:v>
                </c:pt>
                <c:pt idx="263">
                  <c:v>93064</c:v>
                </c:pt>
                <c:pt idx="264">
                  <c:v>17337</c:v>
                </c:pt>
                <c:pt idx="265">
                  <c:v>2265</c:v>
                </c:pt>
                <c:pt idx="266">
                  <c:v>77588</c:v>
                </c:pt>
                <c:pt idx="267">
                  <c:v>3963</c:v>
                </c:pt>
                <c:pt idx="268">
                  <c:v>10213</c:v>
                </c:pt>
                <c:pt idx="269">
                  <c:v>16678</c:v>
                </c:pt>
                <c:pt idx="270">
                  <c:v>25419</c:v>
                </c:pt>
                <c:pt idx="271">
                  <c:v>2144</c:v>
                </c:pt>
                <c:pt idx="272">
                  <c:v>17228</c:v>
                </c:pt>
                <c:pt idx="273">
                  <c:v>25889</c:v>
                </c:pt>
                <c:pt idx="274">
                  <c:v>6000</c:v>
                </c:pt>
                <c:pt idx="275">
                  <c:v>5424</c:v>
                </c:pt>
                <c:pt idx="276">
                  <c:v>16164</c:v>
                </c:pt>
                <c:pt idx="277">
                  <c:v>1099</c:v>
                </c:pt>
                <c:pt idx="278">
                  <c:v>44636</c:v>
                </c:pt>
                <c:pt idx="279">
                  <c:v>5080</c:v>
                </c:pt>
                <c:pt idx="280">
                  <c:v>49311</c:v>
                </c:pt>
                <c:pt idx="281">
                  <c:v>25722</c:v>
                </c:pt>
                <c:pt idx="282">
                  <c:v>53574</c:v>
                </c:pt>
                <c:pt idx="283">
                  <c:v>6882</c:v>
                </c:pt>
                <c:pt idx="284">
                  <c:v>5580</c:v>
                </c:pt>
                <c:pt idx="285">
                  <c:v>77351</c:v>
                </c:pt>
                <c:pt idx="286">
                  <c:v>30367</c:v>
                </c:pt>
                <c:pt idx="287">
                  <c:v>8070</c:v>
                </c:pt>
                <c:pt idx="288">
                  <c:v>7081</c:v>
                </c:pt>
                <c:pt idx="289">
                  <c:v>18632</c:v>
                </c:pt>
                <c:pt idx="290">
                  <c:v>7792</c:v>
                </c:pt>
                <c:pt idx="291">
                  <c:v>10702</c:v>
                </c:pt>
                <c:pt idx="292">
                  <c:v>5187</c:v>
                </c:pt>
                <c:pt idx="293">
                  <c:v>5945</c:v>
                </c:pt>
                <c:pt idx="294">
                  <c:v>37777</c:v>
                </c:pt>
                <c:pt idx="295">
                  <c:v>56829</c:v>
                </c:pt>
                <c:pt idx="296">
                  <c:v>6324</c:v>
                </c:pt>
                <c:pt idx="297">
                  <c:v>6966</c:v>
                </c:pt>
                <c:pt idx="298">
                  <c:v>173728</c:v>
                </c:pt>
                <c:pt idx="299">
                  <c:v>3454</c:v>
                </c:pt>
                <c:pt idx="300">
                  <c:v>6289</c:v>
                </c:pt>
                <c:pt idx="301">
                  <c:v>12364</c:v>
                </c:pt>
                <c:pt idx="302">
                  <c:v>6788</c:v>
                </c:pt>
                <c:pt idx="303">
                  <c:v>9050</c:v>
                </c:pt>
                <c:pt idx="304">
                  <c:v>3284</c:v>
                </c:pt>
                <c:pt idx="305">
                  <c:v>5998</c:v>
                </c:pt>
                <c:pt idx="306">
                  <c:v>38711</c:v>
                </c:pt>
                <c:pt idx="307">
                  <c:v>54670</c:v>
                </c:pt>
                <c:pt idx="308">
                  <c:v>23867</c:v>
                </c:pt>
                <c:pt idx="309">
                  <c:v>2201</c:v>
                </c:pt>
                <c:pt idx="310">
                  <c:v>8264</c:v>
                </c:pt>
                <c:pt idx="311">
                  <c:v>6412</c:v>
                </c:pt>
                <c:pt idx="312">
                  <c:v>19242</c:v>
                </c:pt>
                <c:pt idx="313">
                  <c:v>42957</c:v>
                </c:pt>
                <c:pt idx="314">
                  <c:v>5961</c:v>
                </c:pt>
                <c:pt idx="315">
                  <c:v>30320</c:v>
                </c:pt>
                <c:pt idx="316">
                  <c:v>1219</c:v>
                </c:pt>
                <c:pt idx="317">
                  <c:v>5162</c:v>
                </c:pt>
                <c:pt idx="318">
                  <c:v>5963</c:v>
                </c:pt>
                <c:pt idx="319">
                  <c:v>29718</c:v>
                </c:pt>
                <c:pt idx="320">
                  <c:v>1834</c:v>
                </c:pt>
                <c:pt idx="321">
                  <c:v>8389</c:v>
                </c:pt>
                <c:pt idx="322">
                  <c:v>11549</c:v>
                </c:pt>
                <c:pt idx="323">
                  <c:v>13612</c:v>
                </c:pt>
                <c:pt idx="324">
                  <c:v>2852</c:v>
                </c:pt>
                <c:pt idx="325">
                  <c:v>29237</c:v>
                </c:pt>
                <c:pt idx="326">
                  <c:v>24945</c:v>
                </c:pt>
                <c:pt idx="327">
                  <c:v>6252</c:v>
                </c:pt>
                <c:pt idx="328">
                  <c:v>15918</c:v>
                </c:pt>
                <c:pt idx="329">
                  <c:v>2643</c:v>
                </c:pt>
                <c:pt idx="330">
                  <c:v>4588</c:v>
                </c:pt>
                <c:pt idx="331">
                  <c:v>12576</c:v>
                </c:pt>
                <c:pt idx="332">
                  <c:v>6242</c:v>
                </c:pt>
                <c:pt idx="333">
                  <c:v>4030</c:v>
                </c:pt>
                <c:pt idx="334">
                  <c:v>2473</c:v>
                </c:pt>
                <c:pt idx="335">
                  <c:v>16193</c:v>
                </c:pt>
                <c:pt idx="336">
                  <c:v>22974</c:v>
                </c:pt>
                <c:pt idx="337">
                  <c:v>9331</c:v>
                </c:pt>
                <c:pt idx="338">
                  <c:v>20618</c:v>
                </c:pt>
                <c:pt idx="339">
                  <c:v>9422</c:v>
                </c:pt>
                <c:pt idx="340">
                  <c:v>3722</c:v>
                </c:pt>
                <c:pt idx="341">
                  <c:v>6918</c:v>
                </c:pt>
                <c:pt idx="342">
                  <c:v>37446</c:v>
                </c:pt>
                <c:pt idx="343">
                  <c:v>13093</c:v>
                </c:pt>
                <c:pt idx="344">
                  <c:v>20429</c:v>
                </c:pt>
                <c:pt idx="345">
                  <c:v>17452</c:v>
                </c:pt>
                <c:pt idx="346">
                  <c:v>11884</c:v>
                </c:pt>
                <c:pt idx="347">
                  <c:v>4440</c:v>
                </c:pt>
                <c:pt idx="348">
                  <c:v>8653</c:v>
                </c:pt>
                <c:pt idx="349">
                  <c:v>4591</c:v>
                </c:pt>
                <c:pt idx="350">
                  <c:v>94382</c:v>
                </c:pt>
                <c:pt idx="351">
                  <c:v>3421</c:v>
                </c:pt>
                <c:pt idx="352">
                  <c:v>16234</c:v>
                </c:pt>
                <c:pt idx="353">
                  <c:v>15439</c:v>
                </c:pt>
                <c:pt idx="354">
                  <c:v>9017</c:v>
                </c:pt>
                <c:pt idx="355">
                  <c:v>14041</c:v>
                </c:pt>
                <c:pt idx="356">
                  <c:v>10550</c:v>
                </c:pt>
                <c:pt idx="357">
                  <c:v>8182</c:v>
                </c:pt>
                <c:pt idx="358">
                  <c:v>7262</c:v>
                </c:pt>
                <c:pt idx="359">
                  <c:v>8712</c:v>
                </c:pt>
                <c:pt idx="360">
                  <c:v>4695</c:v>
                </c:pt>
                <c:pt idx="361">
                  <c:v>22595</c:v>
                </c:pt>
                <c:pt idx="362">
                  <c:v>5371</c:v>
                </c:pt>
                <c:pt idx="363">
                  <c:v>6352</c:v>
                </c:pt>
                <c:pt idx="364">
                  <c:v>11128</c:v>
                </c:pt>
                <c:pt idx="365">
                  <c:v>19093</c:v>
                </c:pt>
                <c:pt idx="366">
                  <c:v>2802</c:v>
                </c:pt>
                <c:pt idx="367">
                  <c:v>13840</c:v>
                </c:pt>
                <c:pt idx="368">
                  <c:v>6897</c:v>
                </c:pt>
                <c:pt idx="369">
                  <c:v>3826</c:v>
                </c:pt>
                <c:pt idx="370">
                  <c:v>3922</c:v>
                </c:pt>
                <c:pt idx="371">
                  <c:v>14234</c:v>
                </c:pt>
                <c:pt idx="372">
                  <c:v>10649</c:v>
                </c:pt>
                <c:pt idx="373">
                  <c:v>8477</c:v>
                </c:pt>
                <c:pt idx="374">
                  <c:v>6181</c:v>
                </c:pt>
                <c:pt idx="375">
                  <c:v>9762</c:v>
                </c:pt>
                <c:pt idx="376">
                  <c:v>8870</c:v>
                </c:pt>
                <c:pt idx="377">
                  <c:v>12899</c:v>
                </c:pt>
                <c:pt idx="378">
                  <c:v>8378</c:v>
                </c:pt>
                <c:pt idx="379">
                  <c:v>7072</c:v>
                </c:pt>
                <c:pt idx="380">
                  <c:v>7811</c:v>
                </c:pt>
                <c:pt idx="381">
                  <c:v>7117</c:v>
                </c:pt>
                <c:pt idx="382">
                  <c:v>3599</c:v>
                </c:pt>
                <c:pt idx="383">
                  <c:v>6223</c:v>
                </c:pt>
                <c:pt idx="384">
                  <c:v>1124</c:v>
                </c:pt>
                <c:pt idx="385">
                  <c:v>17254</c:v>
                </c:pt>
                <c:pt idx="386">
                  <c:v>8005</c:v>
                </c:pt>
                <c:pt idx="387">
                  <c:v>65704</c:v>
                </c:pt>
                <c:pt idx="388">
                  <c:v>12246</c:v>
                </c:pt>
                <c:pt idx="389">
                  <c:v>49440</c:v>
                </c:pt>
                <c:pt idx="390">
                  <c:v>9719</c:v>
                </c:pt>
                <c:pt idx="391">
                  <c:v>10257</c:v>
                </c:pt>
                <c:pt idx="392">
                  <c:v>6736</c:v>
                </c:pt>
                <c:pt idx="393">
                  <c:v>5041</c:v>
                </c:pt>
                <c:pt idx="394">
                  <c:v>7242</c:v>
                </c:pt>
                <c:pt idx="395">
                  <c:v>9208</c:v>
                </c:pt>
                <c:pt idx="396">
                  <c:v>2416</c:v>
                </c:pt>
                <c:pt idx="397">
                  <c:v>8404</c:v>
                </c:pt>
                <c:pt idx="398">
                  <c:v>1073</c:v>
                </c:pt>
                <c:pt idx="399">
                  <c:v>20918</c:v>
                </c:pt>
                <c:pt idx="400">
                  <c:v>4630</c:v>
                </c:pt>
                <c:pt idx="401">
                  <c:v>20982</c:v>
                </c:pt>
                <c:pt idx="402">
                  <c:v>7314</c:v>
                </c:pt>
                <c:pt idx="403">
                  <c:v>407</c:v>
                </c:pt>
                <c:pt idx="404">
                  <c:v>10442</c:v>
                </c:pt>
                <c:pt idx="405">
                  <c:v>18222</c:v>
                </c:pt>
                <c:pt idx="406">
                  <c:v>20368</c:v>
                </c:pt>
                <c:pt idx="407">
                  <c:v>17849</c:v>
                </c:pt>
                <c:pt idx="408">
                  <c:v>15362</c:v>
                </c:pt>
                <c:pt idx="409">
                  <c:v>13828</c:v>
                </c:pt>
                <c:pt idx="410">
                  <c:v>34112</c:v>
                </c:pt>
                <c:pt idx="411">
                  <c:v>694</c:v>
                </c:pt>
                <c:pt idx="412">
                  <c:v>12157</c:v>
                </c:pt>
                <c:pt idx="413">
                  <c:v>20290</c:v>
                </c:pt>
                <c:pt idx="414">
                  <c:v>11581</c:v>
                </c:pt>
                <c:pt idx="415">
                  <c:v>9411</c:v>
                </c:pt>
                <c:pt idx="416">
                  <c:v>3196</c:v>
                </c:pt>
                <c:pt idx="417">
                  <c:v>6444</c:v>
                </c:pt>
                <c:pt idx="418">
                  <c:v>4561</c:v>
                </c:pt>
                <c:pt idx="419">
                  <c:v>15053</c:v>
                </c:pt>
                <c:pt idx="420">
                  <c:v>30026</c:v>
                </c:pt>
                <c:pt idx="421">
                  <c:v>1817</c:v>
                </c:pt>
                <c:pt idx="422">
                  <c:v>7404</c:v>
                </c:pt>
                <c:pt idx="423">
                  <c:v>5888</c:v>
                </c:pt>
                <c:pt idx="424">
                  <c:v>3404</c:v>
                </c:pt>
                <c:pt idx="425">
                  <c:v>9962</c:v>
                </c:pt>
                <c:pt idx="426">
                  <c:v>5800</c:v>
                </c:pt>
                <c:pt idx="427">
                  <c:v>25213</c:v>
                </c:pt>
                <c:pt idx="428">
                  <c:v>21279</c:v>
                </c:pt>
                <c:pt idx="429">
                  <c:v>24009</c:v>
                </c:pt>
                <c:pt idx="430">
                  <c:v>2197</c:v>
                </c:pt>
                <c:pt idx="431">
                  <c:v>24758</c:v>
                </c:pt>
                <c:pt idx="432">
                  <c:v>23079</c:v>
                </c:pt>
                <c:pt idx="433">
                  <c:v>2995</c:v>
                </c:pt>
                <c:pt idx="434">
                  <c:v>12186</c:v>
                </c:pt>
                <c:pt idx="435">
                  <c:v>1417</c:v>
                </c:pt>
                <c:pt idx="436">
                  <c:v>6771</c:v>
                </c:pt>
                <c:pt idx="437">
                  <c:v>21544</c:v>
                </c:pt>
                <c:pt idx="438">
                  <c:v>20220</c:v>
                </c:pt>
                <c:pt idx="439">
                  <c:v>6302</c:v>
                </c:pt>
                <c:pt idx="440">
                  <c:v>5057</c:v>
                </c:pt>
                <c:pt idx="441">
                  <c:v>921</c:v>
                </c:pt>
                <c:pt idx="442">
                  <c:v>17603</c:v>
                </c:pt>
                <c:pt idx="443">
                  <c:v>4753</c:v>
                </c:pt>
                <c:pt idx="444">
                  <c:v>12053</c:v>
                </c:pt>
                <c:pt idx="445">
                  <c:v>103618</c:v>
                </c:pt>
                <c:pt idx="446">
                  <c:v>1790</c:v>
                </c:pt>
                <c:pt idx="447">
                  <c:v>700</c:v>
                </c:pt>
                <c:pt idx="448">
                  <c:v>10538</c:v>
                </c:pt>
                <c:pt idx="449">
                  <c:v>15246</c:v>
                </c:pt>
                <c:pt idx="450">
                  <c:v>7345</c:v>
                </c:pt>
                <c:pt idx="451">
                  <c:v>10198</c:v>
                </c:pt>
                <c:pt idx="452">
                  <c:v>11653</c:v>
                </c:pt>
                <c:pt idx="453">
                  <c:v>6692</c:v>
                </c:pt>
                <c:pt idx="454">
                  <c:v>3328</c:v>
                </c:pt>
                <c:pt idx="455">
                  <c:v>5352</c:v>
                </c:pt>
                <c:pt idx="456">
                  <c:v>3811</c:v>
                </c:pt>
                <c:pt idx="457">
                  <c:v>19922</c:v>
                </c:pt>
                <c:pt idx="458">
                  <c:v>9283</c:v>
                </c:pt>
                <c:pt idx="459">
                  <c:v>2395</c:v>
                </c:pt>
                <c:pt idx="460">
                  <c:v>9202</c:v>
                </c:pt>
                <c:pt idx="461">
                  <c:v>8033</c:v>
                </c:pt>
                <c:pt idx="462">
                  <c:v>6082</c:v>
                </c:pt>
                <c:pt idx="463">
                  <c:v>1941</c:v>
                </c:pt>
                <c:pt idx="464">
                  <c:v>5125</c:v>
                </c:pt>
                <c:pt idx="465">
                  <c:v>2374</c:v>
                </c:pt>
                <c:pt idx="466">
                  <c:v>10801</c:v>
                </c:pt>
                <c:pt idx="467">
                  <c:v>2720</c:v>
                </c:pt>
                <c:pt idx="468">
                  <c:v>12708</c:v>
                </c:pt>
                <c:pt idx="469">
                  <c:v>4208</c:v>
                </c:pt>
                <c:pt idx="470">
                  <c:v>18401</c:v>
                </c:pt>
                <c:pt idx="471">
                  <c:v>1326</c:v>
                </c:pt>
                <c:pt idx="472">
                  <c:v>14563</c:v>
                </c:pt>
                <c:pt idx="473">
                  <c:v>15586</c:v>
                </c:pt>
                <c:pt idx="474">
                  <c:v>17941</c:v>
                </c:pt>
                <c:pt idx="475">
                  <c:v>9178</c:v>
                </c:pt>
                <c:pt idx="476">
                  <c:v>1931</c:v>
                </c:pt>
                <c:pt idx="477">
                  <c:v>36938</c:v>
                </c:pt>
                <c:pt idx="478">
                  <c:v>14208</c:v>
                </c:pt>
                <c:pt idx="479">
                  <c:v>2602</c:v>
                </c:pt>
                <c:pt idx="480">
                  <c:v>2413</c:v>
                </c:pt>
                <c:pt idx="481">
                  <c:v>6220</c:v>
                </c:pt>
                <c:pt idx="482">
                  <c:v>5733</c:v>
                </c:pt>
                <c:pt idx="483">
                  <c:v>3889</c:v>
                </c:pt>
                <c:pt idx="484">
                  <c:v>8272</c:v>
                </c:pt>
                <c:pt idx="485">
                  <c:v>4479</c:v>
                </c:pt>
                <c:pt idx="486">
                  <c:v>3279</c:v>
                </c:pt>
                <c:pt idx="487">
                  <c:v>957</c:v>
                </c:pt>
                <c:pt idx="488">
                  <c:v>9872</c:v>
                </c:pt>
                <c:pt idx="489">
                  <c:v>1469</c:v>
                </c:pt>
                <c:pt idx="490">
                  <c:v>11726</c:v>
                </c:pt>
                <c:pt idx="491">
                  <c:v>12656</c:v>
                </c:pt>
                <c:pt idx="492">
                  <c:v>8891</c:v>
                </c:pt>
                <c:pt idx="493">
                  <c:v>1563</c:v>
                </c:pt>
                <c:pt idx="494">
                  <c:v>1170</c:v>
                </c:pt>
                <c:pt idx="495">
                  <c:v>22341</c:v>
                </c:pt>
                <c:pt idx="496">
                  <c:v>2043</c:v>
                </c:pt>
                <c:pt idx="497">
                  <c:v>9826</c:v>
                </c:pt>
                <c:pt idx="498">
                  <c:v>4746</c:v>
                </c:pt>
                <c:pt idx="499">
                  <c:v>13639</c:v>
                </c:pt>
                <c:pt idx="500">
                  <c:v>2780</c:v>
                </c:pt>
                <c:pt idx="501">
                  <c:v>1588</c:v>
                </c:pt>
                <c:pt idx="502">
                  <c:v>9645</c:v>
                </c:pt>
                <c:pt idx="503">
                  <c:v>1596</c:v>
                </c:pt>
                <c:pt idx="504">
                  <c:v>12020</c:v>
                </c:pt>
                <c:pt idx="505">
                  <c:v>3550</c:v>
                </c:pt>
                <c:pt idx="506">
                  <c:v>13598</c:v>
                </c:pt>
                <c:pt idx="507">
                  <c:v>4892</c:v>
                </c:pt>
                <c:pt idx="508">
                  <c:v>8868</c:v>
                </c:pt>
                <c:pt idx="509">
                  <c:v>7598</c:v>
                </c:pt>
                <c:pt idx="510">
                  <c:v>3419</c:v>
                </c:pt>
                <c:pt idx="511">
                  <c:v>2849</c:v>
                </c:pt>
                <c:pt idx="512">
                  <c:v>5848</c:v>
                </c:pt>
                <c:pt idx="513">
                  <c:v>2809</c:v>
                </c:pt>
                <c:pt idx="514">
                  <c:v>6933</c:v>
                </c:pt>
                <c:pt idx="515">
                  <c:v>8555</c:v>
                </c:pt>
                <c:pt idx="516">
                  <c:v>2154</c:v>
                </c:pt>
                <c:pt idx="517">
                  <c:v>5522</c:v>
                </c:pt>
                <c:pt idx="518">
                  <c:v>4589</c:v>
                </c:pt>
                <c:pt idx="519">
                  <c:v>4282</c:v>
                </c:pt>
                <c:pt idx="520">
                  <c:v>828</c:v>
                </c:pt>
                <c:pt idx="521">
                  <c:v>2333</c:v>
                </c:pt>
                <c:pt idx="522">
                  <c:v>3585</c:v>
                </c:pt>
                <c:pt idx="523">
                  <c:v>4252</c:v>
                </c:pt>
                <c:pt idx="524">
                  <c:v>2327</c:v>
                </c:pt>
                <c:pt idx="525">
                  <c:v>1174</c:v>
                </c:pt>
                <c:pt idx="526">
                  <c:v>1133</c:v>
                </c:pt>
                <c:pt idx="527">
                  <c:v>1720</c:v>
                </c:pt>
                <c:pt idx="528">
                  <c:v>685</c:v>
                </c:pt>
                <c:pt idx="529">
                  <c:v>1790</c:v>
                </c:pt>
                <c:pt idx="530">
                  <c:v>1183</c:v>
                </c:pt>
                <c:pt idx="531">
                  <c:v>1723</c:v>
                </c:pt>
                <c:pt idx="532">
                  <c:v>2093</c:v>
                </c:pt>
                <c:pt idx="533">
                  <c:v>109</c:v>
                </c:pt>
                <c:pt idx="534">
                  <c:v>1374</c:v>
                </c:pt>
                <c:pt idx="535">
                  <c:v>1229</c:v>
                </c:pt>
                <c:pt idx="536">
                  <c:v>997</c:v>
                </c:pt>
                <c:pt idx="537">
                  <c:v>383</c:v>
                </c:pt>
                <c:pt idx="538">
                  <c:v>47</c:v>
                </c:pt>
                <c:pt idx="539">
                  <c:v>0</c:v>
                </c:pt>
                <c:pt idx="540">
                  <c:v>0</c:v>
                </c:pt>
              </c:numCache>
            </c:numRef>
          </c:yVal>
          <c:smooth val="0"/>
          <c:extLst>
            <c:ext xmlns:c16="http://schemas.microsoft.com/office/drawing/2014/chart" uri="{C3380CC4-5D6E-409C-BE32-E72D297353CC}">
              <c16:uniqueId val="{00000000-FC12-4D45-882B-2D6C43A4E4D5}"/>
            </c:ext>
          </c:extLst>
        </c:ser>
        <c:dLbls>
          <c:showLegendKey val="0"/>
          <c:showVal val="0"/>
          <c:showCatName val="0"/>
          <c:showSerName val="0"/>
          <c:showPercent val="0"/>
          <c:showBubbleSize val="0"/>
        </c:dLbls>
        <c:axId val="201298560"/>
        <c:axId val="441233840"/>
      </c:scatterChart>
      <c:valAx>
        <c:axId val="2012985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s-EC"/>
          </a:p>
        </c:txPr>
        <c:crossAx val="441233840"/>
        <c:crosses val="autoZero"/>
        <c:crossBetween val="midCat"/>
      </c:valAx>
      <c:valAx>
        <c:axId val="44123384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s-EC"/>
          </a:p>
        </c:txPr>
        <c:crossAx val="201298560"/>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s-EC"/>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FB0C33-10BD-4DFE-A97D-A416D8CAD32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0A0D1EB-C59F-4374-8CE0-55F9768983C0}">
      <dgm:prSet/>
      <dgm:spPr/>
      <dgm:t>
        <a:bodyPr/>
        <a:lstStyle/>
        <a:p>
          <a:r>
            <a:rPr lang="en-US" dirty="0"/>
            <a:t>Who has the most followers in tweeter?</a:t>
          </a:r>
        </a:p>
      </dgm:t>
    </dgm:pt>
    <dgm:pt modelId="{5B46C521-C966-4117-ACEC-ECE07CBE7480}" type="parTrans" cxnId="{096A9FEA-18AD-4E93-9753-BC75F5F3C4E2}">
      <dgm:prSet/>
      <dgm:spPr/>
      <dgm:t>
        <a:bodyPr/>
        <a:lstStyle/>
        <a:p>
          <a:endParaRPr lang="en-US"/>
        </a:p>
      </dgm:t>
    </dgm:pt>
    <dgm:pt modelId="{A863E7BC-3AE4-49B8-B63A-3D69CC681997}" type="sibTrans" cxnId="{096A9FEA-18AD-4E93-9753-BC75F5F3C4E2}">
      <dgm:prSet/>
      <dgm:spPr/>
      <dgm:t>
        <a:bodyPr/>
        <a:lstStyle/>
        <a:p>
          <a:endParaRPr lang="en-US"/>
        </a:p>
      </dgm:t>
    </dgm:pt>
    <dgm:pt modelId="{97C35AE8-213D-4961-AE6C-8B7B0FAF7819}">
      <dgm:prSet/>
      <dgm:spPr/>
      <dgm:t>
        <a:bodyPr/>
        <a:lstStyle/>
        <a:p>
          <a:r>
            <a:rPr lang="en-US" dirty="0"/>
            <a:t>Who is the most active person in tweeter?</a:t>
          </a:r>
        </a:p>
      </dgm:t>
    </dgm:pt>
    <dgm:pt modelId="{B6FBDFCE-2E58-4CBB-9AA9-2167C23522AC}" type="parTrans" cxnId="{35FD3013-2B46-4D76-A807-B17358E576C9}">
      <dgm:prSet/>
      <dgm:spPr/>
      <dgm:t>
        <a:bodyPr/>
        <a:lstStyle/>
        <a:p>
          <a:endParaRPr lang="en-US"/>
        </a:p>
      </dgm:t>
    </dgm:pt>
    <dgm:pt modelId="{ED708C95-6936-4E8E-A330-F2A4FB5FFA7F}" type="sibTrans" cxnId="{35FD3013-2B46-4D76-A807-B17358E576C9}">
      <dgm:prSet/>
      <dgm:spPr/>
      <dgm:t>
        <a:bodyPr/>
        <a:lstStyle/>
        <a:p>
          <a:endParaRPr lang="en-US"/>
        </a:p>
      </dgm:t>
    </dgm:pt>
    <dgm:pt modelId="{F40AA501-465A-4BF3-BD3F-B3AA3CAC098C}">
      <dgm:prSet/>
      <dgm:spPr/>
      <dgm:t>
        <a:bodyPr/>
        <a:lstStyle/>
        <a:p>
          <a:r>
            <a:rPr lang="en-US" dirty="0"/>
            <a:t>Is there any unusual activity at the most recent times in tweeter?</a:t>
          </a:r>
        </a:p>
      </dgm:t>
    </dgm:pt>
    <dgm:pt modelId="{EB017ADB-F194-4A0C-875D-80A92D354CB3}" type="parTrans" cxnId="{7EE73C75-7EE4-49A5-BF87-C84B3574A5B1}">
      <dgm:prSet/>
      <dgm:spPr/>
      <dgm:t>
        <a:bodyPr/>
        <a:lstStyle/>
        <a:p>
          <a:endParaRPr lang="en-US"/>
        </a:p>
      </dgm:t>
    </dgm:pt>
    <dgm:pt modelId="{9AFEC331-3CA3-455F-97AE-724EB14BCD8A}" type="sibTrans" cxnId="{7EE73C75-7EE4-49A5-BF87-C84B3574A5B1}">
      <dgm:prSet/>
      <dgm:spPr/>
      <dgm:t>
        <a:bodyPr/>
        <a:lstStyle/>
        <a:p>
          <a:endParaRPr lang="en-US"/>
        </a:p>
      </dgm:t>
    </dgm:pt>
    <dgm:pt modelId="{66723BCC-3E44-4376-B18D-F5E8207240E1}">
      <dgm:prSet/>
      <dgm:spPr/>
      <dgm:t>
        <a:bodyPr/>
        <a:lstStyle/>
        <a:p>
          <a:r>
            <a:rPr lang="en-US" dirty="0"/>
            <a:t>Been a verified user has any impact on followers?</a:t>
          </a:r>
        </a:p>
      </dgm:t>
    </dgm:pt>
    <dgm:pt modelId="{3851C007-3500-4E95-9ECC-E4F7AFA1296E}" type="parTrans" cxnId="{5A4086C9-E6DD-41D5-92D8-319D018FB7B9}">
      <dgm:prSet/>
      <dgm:spPr/>
      <dgm:t>
        <a:bodyPr/>
        <a:lstStyle/>
        <a:p>
          <a:endParaRPr lang="en-US"/>
        </a:p>
      </dgm:t>
    </dgm:pt>
    <dgm:pt modelId="{5B512836-426C-4C04-8C46-2009AFC8CAE9}" type="sibTrans" cxnId="{5A4086C9-E6DD-41D5-92D8-319D018FB7B9}">
      <dgm:prSet/>
      <dgm:spPr/>
      <dgm:t>
        <a:bodyPr/>
        <a:lstStyle/>
        <a:p>
          <a:endParaRPr lang="en-US"/>
        </a:p>
      </dgm:t>
    </dgm:pt>
    <dgm:pt modelId="{21ECCF7A-4EFE-46AF-93F5-CF843EE571A7}" type="pres">
      <dgm:prSet presAssocID="{3FFB0C33-10BD-4DFE-A97D-A416D8CAD320}" presName="linear" presStyleCnt="0">
        <dgm:presLayoutVars>
          <dgm:animLvl val="lvl"/>
          <dgm:resizeHandles val="exact"/>
        </dgm:presLayoutVars>
      </dgm:prSet>
      <dgm:spPr/>
    </dgm:pt>
    <dgm:pt modelId="{7C7ECBFE-4EF5-40A4-8935-5537DCDEC0F1}" type="pres">
      <dgm:prSet presAssocID="{40A0D1EB-C59F-4374-8CE0-55F9768983C0}" presName="parentText" presStyleLbl="node1" presStyleIdx="0" presStyleCnt="4">
        <dgm:presLayoutVars>
          <dgm:chMax val="0"/>
          <dgm:bulletEnabled val="1"/>
        </dgm:presLayoutVars>
      </dgm:prSet>
      <dgm:spPr/>
    </dgm:pt>
    <dgm:pt modelId="{B2F1B611-CA7F-44DC-A2F7-D9DBA7592D44}" type="pres">
      <dgm:prSet presAssocID="{A863E7BC-3AE4-49B8-B63A-3D69CC681997}" presName="spacer" presStyleCnt="0"/>
      <dgm:spPr/>
    </dgm:pt>
    <dgm:pt modelId="{D6B3436D-AFA3-4F07-B96B-D83B6D23EDE4}" type="pres">
      <dgm:prSet presAssocID="{97C35AE8-213D-4961-AE6C-8B7B0FAF7819}" presName="parentText" presStyleLbl="node1" presStyleIdx="1" presStyleCnt="4">
        <dgm:presLayoutVars>
          <dgm:chMax val="0"/>
          <dgm:bulletEnabled val="1"/>
        </dgm:presLayoutVars>
      </dgm:prSet>
      <dgm:spPr/>
    </dgm:pt>
    <dgm:pt modelId="{9E3C030F-C13F-498D-8420-7E89C8905A8C}" type="pres">
      <dgm:prSet presAssocID="{ED708C95-6936-4E8E-A330-F2A4FB5FFA7F}" presName="spacer" presStyleCnt="0"/>
      <dgm:spPr/>
    </dgm:pt>
    <dgm:pt modelId="{F33ACF2B-357F-48F0-B4C4-0CAE3765C522}" type="pres">
      <dgm:prSet presAssocID="{F40AA501-465A-4BF3-BD3F-B3AA3CAC098C}" presName="parentText" presStyleLbl="node1" presStyleIdx="2" presStyleCnt="4">
        <dgm:presLayoutVars>
          <dgm:chMax val="0"/>
          <dgm:bulletEnabled val="1"/>
        </dgm:presLayoutVars>
      </dgm:prSet>
      <dgm:spPr/>
    </dgm:pt>
    <dgm:pt modelId="{F0D97014-1C2E-4E98-A76B-8060424185FC}" type="pres">
      <dgm:prSet presAssocID="{9AFEC331-3CA3-455F-97AE-724EB14BCD8A}" presName="spacer" presStyleCnt="0"/>
      <dgm:spPr/>
    </dgm:pt>
    <dgm:pt modelId="{1E1212BC-DCE6-4FEE-B534-9C52E8A8E025}" type="pres">
      <dgm:prSet presAssocID="{66723BCC-3E44-4376-B18D-F5E8207240E1}" presName="parentText" presStyleLbl="node1" presStyleIdx="3" presStyleCnt="4">
        <dgm:presLayoutVars>
          <dgm:chMax val="0"/>
          <dgm:bulletEnabled val="1"/>
        </dgm:presLayoutVars>
      </dgm:prSet>
      <dgm:spPr/>
    </dgm:pt>
  </dgm:ptLst>
  <dgm:cxnLst>
    <dgm:cxn modelId="{35FD3013-2B46-4D76-A807-B17358E576C9}" srcId="{3FFB0C33-10BD-4DFE-A97D-A416D8CAD320}" destId="{97C35AE8-213D-4961-AE6C-8B7B0FAF7819}" srcOrd="1" destOrd="0" parTransId="{B6FBDFCE-2E58-4CBB-9AA9-2167C23522AC}" sibTransId="{ED708C95-6936-4E8E-A330-F2A4FB5FFA7F}"/>
    <dgm:cxn modelId="{B2DE926F-FFD8-4FB9-B5A8-E20D0E9789CB}" type="presOf" srcId="{3FFB0C33-10BD-4DFE-A97D-A416D8CAD320}" destId="{21ECCF7A-4EFE-46AF-93F5-CF843EE571A7}" srcOrd="0" destOrd="0" presId="urn:microsoft.com/office/officeart/2005/8/layout/vList2"/>
    <dgm:cxn modelId="{7EE73C75-7EE4-49A5-BF87-C84B3574A5B1}" srcId="{3FFB0C33-10BD-4DFE-A97D-A416D8CAD320}" destId="{F40AA501-465A-4BF3-BD3F-B3AA3CAC098C}" srcOrd="2" destOrd="0" parTransId="{EB017ADB-F194-4A0C-875D-80A92D354CB3}" sibTransId="{9AFEC331-3CA3-455F-97AE-724EB14BCD8A}"/>
    <dgm:cxn modelId="{0C3CE87F-34A0-4C0A-99ED-27B8113A1E83}" type="presOf" srcId="{40A0D1EB-C59F-4374-8CE0-55F9768983C0}" destId="{7C7ECBFE-4EF5-40A4-8935-5537DCDEC0F1}" srcOrd="0" destOrd="0" presId="urn:microsoft.com/office/officeart/2005/8/layout/vList2"/>
    <dgm:cxn modelId="{87401B8A-5D3C-46CE-9B8A-BBD714691032}" type="presOf" srcId="{97C35AE8-213D-4961-AE6C-8B7B0FAF7819}" destId="{D6B3436D-AFA3-4F07-B96B-D83B6D23EDE4}" srcOrd="0" destOrd="0" presId="urn:microsoft.com/office/officeart/2005/8/layout/vList2"/>
    <dgm:cxn modelId="{A64D6897-FFAC-46DF-9131-5C0CAEC8DDF3}" type="presOf" srcId="{66723BCC-3E44-4376-B18D-F5E8207240E1}" destId="{1E1212BC-DCE6-4FEE-B534-9C52E8A8E025}" srcOrd="0" destOrd="0" presId="urn:microsoft.com/office/officeart/2005/8/layout/vList2"/>
    <dgm:cxn modelId="{EA7DC5B3-5B5B-46E9-BFBE-0A061614F6B3}" type="presOf" srcId="{F40AA501-465A-4BF3-BD3F-B3AA3CAC098C}" destId="{F33ACF2B-357F-48F0-B4C4-0CAE3765C522}" srcOrd="0" destOrd="0" presId="urn:microsoft.com/office/officeart/2005/8/layout/vList2"/>
    <dgm:cxn modelId="{5A4086C9-E6DD-41D5-92D8-319D018FB7B9}" srcId="{3FFB0C33-10BD-4DFE-A97D-A416D8CAD320}" destId="{66723BCC-3E44-4376-B18D-F5E8207240E1}" srcOrd="3" destOrd="0" parTransId="{3851C007-3500-4E95-9ECC-E4F7AFA1296E}" sibTransId="{5B512836-426C-4C04-8C46-2009AFC8CAE9}"/>
    <dgm:cxn modelId="{096A9FEA-18AD-4E93-9753-BC75F5F3C4E2}" srcId="{3FFB0C33-10BD-4DFE-A97D-A416D8CAD320}" destId="{40A0D1EB-C59F-4374-8CE0-55F9768983C0}" srcOrd="0" destOrd="0" parTransId="{5B46C521-C966-4117-ACEC-ECE07CBE7480}" sibTransId="{A863E7BC-3AE4-49B8-B63A-3D69CC681997}"/>
    <dgm:cxn modelId="{05D70E7F-5EA1-41A5-BA37-6B1C97C433C3}" type="presParOf" srcId="{21ECCF7A-4EFE-46AF-93F5-CF843EE571A7}" destId="{7C7ECBFE-4EF5-40A4-8935-5537DCDEC0F1}" srcOrd="0" destOrd="0" presId="urn:microsoft.com/office/officeart/2005/8/layout/vList2"/>
    <dgm:cxn modelId="{35452426-7426-43B6-8FB0-57755D7BBFF2}" type="presParOf" srcId="{21ECCF7A-4EFE-46AF-93F5-CF843EE571A7}" destId="{B2F1B611-CA7F-44DC-A2F7-D9DBA7592D44}" srcOrd="1" destOrd="0" presId="urn:microsoft.com/office/officeart/2005/8/layout/vList2"/>
    <dgm:cxn modelId="{2FCE7BA9-15F1-4DBB-9BC8-8AC8D74EF380}" type="presParOf" srcId="{21ECCF7A-4EFE-46AF-93F5-CF843EE571A7}" destId="{D6B3436D-AFA3-4F07-B96B-D83B6D23EDE4}" srcOrd="2" destOrd="0" presId="urn:microsoft.com/office/officeart/2005/8/layout/vList2"/>
    <dgm:cxn modelId="{02CDDC7F-E160-4853-ACCB-441CB1E67E05}" type="presParOf" srcId="{21ECCF7A-4EFE-46AF-93F5-CF843EE571A7}" destId="{9E3C030F-C13F-498D-8420-7E89C8905A8C}" srcOrd="3" destOrd="0" presId="urn:microsoft.com/office/officeart/2005/8/layout/vList2"/>
    <dgm:cxn modelId="{C6A8B5D9-C3C9-493E-B283-AFF4FB85F9AB}" type="presParOf" srcId="{21ECCF7A-4EFE-46AF-93F5-CF843EE571A7}" destId="{F33ACF2B-357F-48F0-B4C4-0CAE3765C522}" srcOrd="4" destOrd="0" presId="urn:microsoft.com/office/officeart/2005/8/layout/vList2"/>
    <dgm:cxn modelId="{9356139F-5EDA-46F4-97CD-567E7C77CD72}" type="presParOf" srcId="{21ECCF7A-4EFE-46AF-93F5-CF843EE571A7}" destId="{F0D97014-1C2E-4E98-A76B-8060424185FC}" srcOrd="5" destOrd="0" presId="urn:microsoft.com/office/officeart/2005/8/layout/vList2"/>
    <dgm:cxn modelId="{6F5968B4-CD59-4632-B953-446918698075}" type="presParOf" srcId="{21ECCF7A-4EFE-46AF-93F5-CF843EE571A7}" destId="{1E1212BC-DCE6-4FEE-B534-9C52E8A8E0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609506-2D6B-4DB6-8FE7-73D4333F0C0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5266D6C2-0A8A-40EF-8E01-DE84727AFE91}">
      <dgm:prSet/>
      <dgm:spPr/>
      <dgm:t>
        <a:bodyPr/>
        <a:lstStyle/>
        <a:p>
          <a:r>
            <a:rPr lang="en-US"/>
            <a:t>Time series analysis couldn’t be done due to an unidentified format in the “created at” date and time column.</a:t>
          </a:r>
        </a:p>
      </dgm:t>
    </dgm:pt>
    <dgm:pt modelId="{53200871-ACAF-42CA-A255-E90E727A3B03}" type="parTrans" cxnId="{35EA5978-A819-4D13-9AC6-A732934DD70A}">
      <dgm:prSet/>
      <dgm:spPr/>
      <dgm:t>
        <a:bodyPr/>
        <a:lstStyle/>
        <a:p>
          <a:endParaRPr lang="en-US"/>
        </a:p>
      </dgm:t>
    </dgm:pt>
    <dgm:pt modelId="{51F2C3C8-CC8E-4E05-A732-13CE90A8F3AB}" type="sibTrans" cxnId="{35EA5978-A819-4D13-9AC6-A732934DD70A}">
      <dgm:prSet/>
      <dgm:spPr/>
      <dgm:t>
        <a:bodyPr/>
        <a:lstStyle/>
        <a:p>
          <a:endParaRPr lang="en-US"/>
        </a:p>
      </dgm:t>
    </dgm:pt>
    <dgm:pt modelId="{BFBD82D0-EE0F-46B0-BFC3-994CA5756BE1}">
      <dgm:prSet/>
      <dgm:spPr/>
      <dgm:t>
        <a:bodyPr/>
        <a:lstStyle/>
        <a:p>
          <a:r>
            <a:rPr lang="en-US"/>
            <a:t>The format was purely numeric.</a:t>
          </a:r>
        </a:p>
      </dgm:t>
    </dgm:pt>
    <dgm:pt modelId="{4CF0789E-245E-4855-B2C8-41BF760794C9}" type="parTrans" cxnId="{3B22D79B-3082-48BF-B3DB-B9862B6A7E89}">
      <dgm:prSet/>
      <dgm:spPr/>
      <dgm:t>
        <a:bodyPr/>
        <a:lstStyle/>
        <a:p>
          <a:endParaRPr lang="en-US"/>
        </a:p>
      </dgm:t>
    </dgm:pt>
    <dgm:pt modelId="{CD4682A8-86C0-4379-A964-3E132458B99C}" type="sibTrans" cxnId="{3B22D79B-3082-48BF-B3DB-B9862B6A7E89}">
      <dgm:prSet/>
      <dgm:spPr/>
      <dgm:t>
        <a:bodyPr/>
        <a:lstStyle/>
        <a:p>
          <a:endParaRPr lang="en-US"/>
        </a:p>
      </dgm:t>
    </dgm:pt>
    <dgm:pt modelId="{487102EA-5D6B-48C6-AE26-D6FAB1508A3D}">
      <dgm:prSet/>
      <dgm:spPr/>
      <dgm:t>
        <a:bodyPr/>
        <a:lstStyle/>
        <a:p>
          <a:r>
            <a:rPr lang="en-US"/>
            <a:t>There was any match with time stamp format or any other standard date and time format. </a:t>
          </a:r>
        </a:p>
      </dgm:t>
    </dgm:pt>
    <dgm:pt modelId="{F1F39D97-B021-4942-B3D5-FDCB3938BE9B}" type="parTrans" cxnId="{0C9ED659-14BD-4BFA-BBE0-F92D277E0486}">
      <dgm:prSet/>
      <dgm:spPr/>
      <dgm:t>
        <a:bodyPr/>
        <a:lstStyle/>
        <a:p>
          <a:endParaRPr lang="en-US"/>
        </a:p>
      </dgm:t>
    </dgm:pt>
    <dgm:pt modelId="{93B48852-DDD1-4453-98DD-FF66449CD861}" type="sibTrans" cxnId="{0C9ED659-14BD-4BFA-BBE0-F92D277E0486}">
      <dgm:prSet/>
      <dgm:spPr/>
      <dgm:t>
        <a:bodyPr/>
        <a:lstStyle/>
        <a:p>
          <a:endParaRPr lang="en-US"/>
        </a:p>
      </dgm:t>
    </dgm:pt>
    <dgm:pt modelId="{FA9C40CD-494F-4111-99BF-88A3EFA5A0AE}" type="pres">
      <dgm:prSet presAssocID="{AB609506-2D6B-4DB6-8FE7-73D4333F0C0D}" presName="hierChild1" presStyleCnt="0">
        <dgm:presLayoutVars>
          <dgm:chPref val="1"/>
          <dgm:dir/>
          <dgm:animOne val="branch"/>
          <dgm:animLvl val="lvl"/>
          <dgm:resizeHandles/>
        </dgm:presLayoutVars>
      </dgm:prSet>
      <dgm:spPr/>
    </dgm:pt>
    <dgm:pt modelId="{C26342C0-66D8-4AD8-B7B6-2BF65339F913}" type="pres">
      <dgm:prSet presAssocID="{5266D6C2-0A8A-40EF-8E01-DE84727AFE91}" presName="hierRoot1" presStyleCnt="0"/>
      <dgm:spPr/>
    </dgm:pt>
    <dgm:pt modelId="{41628388-20D7-475A-A0F6-AE182DD47507}" type="pres">
      <dgm:prSet presAssocID="{5266D6C2-0A8A-40EF-8E01-DE84727AFE91}" presName="composite" presStyleCnt="0"/>
      <dgm:spPr/>
    </dgm:pt>
    <dgm:pt modelId="{A37F18BE-78F5-4F1D-9F2F-4DD0BBD23AF2}" type="pres">
      <dgm:prSet presAssocID="{5266D6C2-0A8A-40EF-8E01-DE84727AFE91}" presName="background" presStyleLbl="node0" presStyleIdx="0" presStyleCnt="3"/>
      <dgm:spPr/>
    </dgm:pt>
    <dgm:pt modelId="{54B2E828-618F-448D-8888-7B00752D31E3}" type="pres">
      <dgm:prSet presAssocID="{5266D6C2-0A8A-40EF-8E01-DE84727AFE91}" presName="text" presStyleLbl="fgAcc0" presStyleIdx="0" presStyleCnt="3">
        <dgm:presLayoutVars>
          <dgm:chPref val="3"/>
        </dgm:presLayoutVars>
      </dgm:prSet>
      <dgm:spPr/>
    </dgm:pt>
    <dgm:pt modelId="{BEDD1031-E5E2-4840-858A-C7D8BD2182FD}" type="pres">
      <dgm:prSet presAssocID="{5266D6C2-0A8A-40EF-8E01-DE84727AFE91}" presName="hierChild2" presStyleCnt="0"/>
      <dgm:spPr/>
    </dgm:pt>
    <dgm:pt modelId="{E7266BF4-5578-4534-9C9F-B2D32917278E}" type="pres">
      <dgm:prSet presAssocID="{BFBD82D0-EE0F-46B0-BFC3-994CA5756BE1}" presName="hierRoot1" presStyleCnt="0"/>
      <dgm:spPr/>
    </dgm:pt>
    <dgm:pt modelId="{E950C96B-321F-4F43-A4B7-CB967BBB01F2}" type="pres">
      <dgm:prSet presAssocID="{BFBD82D0-EE0F-46B0-BFC3-994CA5756BE1}" presName="composite" presStyleCnt="0"/>
      <dgm:spPr/>
    </dgm:pt>
    <dgm:pt modelId="{1E1CF398-6AFF-4A1F-8800-943C3785C140}" type="pres">
      <dgm:prSet presAssocID="{BFBD82D0-EE0F-46B0-BFC3-994CA5756BE1}" presName="background" presStyleLbl="node0" presStyleIdx="1" presStyleCnt="3"/>
      <dgm:spPr/>
    </dgm:pt>
    <dgm:pt modelId="{A6E0C37E-47FD-47CD-B13B-ECB8881DF2F5}" type="pres">
      <dgm:prSet presAssocID="{BFBD82D0-EE0F-46B0-BFC3-994CA5756BE1}" presName="text" presStyleLbl="fgAcc0" presStyleIdx="1" presStyleCnt="3">
        <dgm:presLayoutVars>
          <dgm:chPref val="3"/>
        </dgm:presLayoutVars>
      </dgm:prSet>
      <dgm:spPr/>
    </dgm:pt>
    <dgm:pt modelId="{6FFCABA8-6F0A-4512-AAEA-5EAC7231AB2F}" type="pres">
      <dgm:prSet presAssocID="{BFBD82D0-EE0F-46B0-BFC3-994CA5756BE1}" presName="hierChild2" presStyleCnt="0"/>
      <dgm:spPr/>
    </dgm:pt>
    <dgm:pt modelId="{3FC9E98E-E4C7-4094-9A78-B9CD42BFFA4B}" type="pres">
      <dgm:prSet presAssocID="{487102EA-5D6B-48C6-AE26-D6FAB1508A3D}" presName="hierRoot1" presStyleCnt="0"/>
      <dgm:spPr/>
    </dgm:pt>
    <dgm:pt modelId="{A9611DFE-474F-4AC4-BBCB-73E735BA6947}" type="pres">
      <dgm:prSet presAssocID="{487102EA-5D6B-48C6-AE26-D6FAB1508A3D}" presName="composite" presStyleCnt="0"/>
      <dgm:spPr/>
    </dgm:pt>
    <dgm:pt modelId="{2A8712A8-90AD-4725-AB3E-73521B1F1EF4}" type="pres">
      <dgm:prSet presAssocID="{487102EA-5D6B-48C6-AE26-D6FAB1508A3D}" presName="background" presStyleLbl="node0" presStyleIdx="2" presStyleCnt="3"/>
      <dgm:spPr/>
    </dgm:pt>
    <dgm:pt modelId="{F91616A2-CDCF-408D-8AAE-D70AC26F7606}" type="pres">
      <dgm:prSet presAssocID="{487102EA-5D6B-48C6-AE26-D6FAB1508A3D}" presName="text" presStyleLbl="fgAcc0" presStyleIdx="2" presStyleCnt="3">
        <dgm:presLayoutVars>
          <dgm:chPref val="3"/>
        </dgm:presLayoutVars>
      </dgm:prSet>
      <dgm:spPr/>
    </dgm:pt>
    <dgm:pt modelId="{8CF5F38D-89E1-411A-A9E8-487EAE564C36}" type="pres">
      <dgm:prSet presAssocID="{487102EA-5D6B-48C6-AE26-D6FAB1508A3D}" presName="hierChild2" presStyleCnt="0"/>
      <dgm:spPr/>
    </dgm:pt>
  </dgm:ptLst>
  <dgm:cxnLst>
    <dgm:cxn modelId="{35EA5978-A819-4D13-9AC6-A732934DD70A}" srcId="{AB609506-2D6B-4DB6-8FE7-73D4333F0C0D}" destId="{5266D6C2-0A8A-40EF-8E01-DE84727AFE91}" srcOrd="0" destOrd="0" parTransId="{53200871-ACAF-42CA-A255-E90E727A3B03}" sibTransId="{51F2C3C8-CC8E-4E05-A732-13CE90A8F3AB}"/>
    <dgm:cxn modelId="{0C9ED659-14BD-4BFA-BBE0-F92D277E0486}" srcId="{AB609506-2D6B-4DB6-8FE7-73D4333F0C0D}" destId="{487102EA-5D6B-48C6-AE26-D6FAB1508A3D}" srcOrd="2" destOrd="0" parTransId="{F1F39D97-B021-4942-B3D5-FDCB3938BE9B}" sibTransId="{93B48852-DDD1-4453-98DD-FF66449CD861}"/>
    <dgm:cxn modelId="{05922491-29D3-444D-845A-1A4382154AE8}" type="presOf" srcId="{AB609506-2D6B-4DB6-8FE7-73D4333F0C0D}" destId="{FA9C40CD-494F-4111-99BF-88A3EFA5A0AE}" srcOrd="0" destOrd="0" presId="urn:microsoft.com/office/officeart/2005/8/layout/hierarchy1"/>
    <dgm:cxn modelId="{3B22D79B-3082-48BF-B3DB-B9862B6A7E89}" srcId="{AB609506-2D6B-4DB6-8FE7-73D4333F0C0D}" destId="{BFBD82D0-EE0F-46B0-BFC3-994CA5756BE1}" srcOrd="1" destOrd="0" parTransId="{4CF0789E-245E-4855-B2C8-41BF760794C9}" sibTransId="{CD4682A8-86C0-4379-A964-3E132458B99C}"/>
    <dgm:cxn modelId="{BD292BCF-2BA9-4C51-B12A-920CC219319A}" type="presOf" srcId="{487102EA-5D6B-48C6-AE26-D6FAB1508A3D}" destId="{F91616A2-CDCF-408D-8AAE-D70AC26F7606}" srcOrd="0" destOrd="0" presId="urn:microsoft.com/office/officeart/2005/8/layout/hierarchy1"/>
    <dgm:cxn modelId="{9E9256D3-0AFA-4023-8F3A-A872106A5E93}" type="presOf" srcId="{BFBD82D0-EE0F-46B0-BFC3-994CA5756BE1}" destId="{A6E0C37E-47FD-47CD-B13B-ECB8881DF2F5}" srcOrd="0" destOrd="0" presId="urn:microsoft.com/office/officeart/2005/8/layout/hierarchy1"/>
    <dgm:cxn modelId="{C7CA0FD5-25B7-4480-92DA-99DCEE6B98D9}" type="presOf" srcId="{5266D6C2-0A8A-40EF-8E01-DE84727AFE91}" destId="{54B2E828-618F-448D-8888-7B00752D31E3}" srcOrd="0" destOrd="0" presId="urn:microsoft.com/office/officeart/2005/8/layout/hierarchy1"/>
    <dgm:cxn modelId="{D870E1A7-91CE-46F0-B063-6E4EE1DAF783}" type="presParOf" srcId="{FA9C40CD-494F-4111-99BF-88A3EFA5A0AE}" destId="{C26342C0-66D8-4AD8-B7B6-2BF65339F913}" srcOrd="0" destOrd="0" presId="urn:microsoft.com/office/officeart/2005/8/layout/hierarchy1"/>
    <dgm:cxn modelId="{A5A303DE-3C77-42AE-B129-BA3E9866DEDC}" type="presParOf" srcId="{C26342C0-66D8-4AD8-B7B6-2BF65339F913}" destId="{41628388-20D7-475A-A0F6-AE182DD47507}" srcOrd="0" destOrd="0" presId="urn:microsoft.com/office/officeart/2005/8/layout/hierarchy1"/>
    <dgm:cxn modelId="{33297845-395B-4E68-AAFB-2D35AE75025C}" type="presParOf" srcId="{41628388-20D7-475A-A0F6-AE182DD47507}" destId="{A37F18BE-78F5-4F1D-9F2F-4DD0BBD23AF2}" srcOrd="0" destOrd="0" presId="urn:microsoft.com/office/officeart/2005/8/layout/hierarchy1"/>
    <dgm:cxn modelId="{DF01D679-2484-47CC-9BDA-B64A024C86D4}" type="presParOf" srcId="{41628388-20D7-475A-A0F6-AE182DD47507}" destId="{54B2E828-618F-448D-8888-7B00752D31E3}" srcOrd="1" destOrd="0" presId="urn:microsoft.com/office/officeart/2005/8/layout/hierarchy1"/>
    <dgm:cxn modelId="{BAB7A1CF-CDDE-444D-BC5F-D06A412B568B}" type="presParOf" srcId="{C26342C0-66D8-4AD8-B7B6-2BF65339F913}" destId="{BEDD1031-E5E2-4840-858A-C7D8BD2182FD}" srcOrd="1" destOrd="0" presId="urn:microsoft.com/office/officeart/2005/8/layout/hierarchy1"/>
    <dgm:cxn modelId="{504F26F7-703C-466B-83F4-131BA9B1E4D8}" type="presParOf" srcId="{FA9C40CD-494F-4111-99BF-88A3EFA5A0AE}" destId="{E7266BF4-5578-4534-9C9F-B2D32917278E}" srcOrd="1" destOrd="0" presId="urn:microsoft.com/office/officeart/2005/8/layout/hierarchy1"/>
    <dgm:cxn modelId="{06A13FA7-6BB2-4149-B280-0C88A47BFCBA}" type="presParOf" srcId="{E7266BF4-5578-4534-9C9F-B2D32917278E}" destId="{E950C96B-321F-4F43-A4B7-CB967BBB01F2}" srcOrd="0" destOrd="0" presId="urn:microsoft.com/office/officeart/2005/8/layout/hierarchy1"/>
    <dgm:cxn modelId="{C292F166-16C1-4446-B011-8F38BB7117B7}" type="presParOf" srcId="{E950C96B-321F-4F43-A4B7-CB967BBB01F2}" destId="{1E1CF398-6AFF-4A1F-8800-943C3785C140}" srcOrd="0" destOrd="0" presId="urn:microsoft.com/office/officeart/2005/8/layout/hierarchy1"/>
    <dgm:cxn modelId="{C5FBA340-F8DF-47F9-AFE9-8CE4729A2543}" type="presParOf" srcId="{E950C96B-321F-4F43-A4B7-CB967BBB01F2}" destId="{A6E0C37E-47FD-47CD-B13B-ECB8881DF2F5}" srcOrd="1" destOrd="0" presId="urn:microsoft.com/office/officeart/2005/8/layout/hierarchy1"/>
    <dgm:cxn modelId="{59366D9E-0D3D-4A3E-884E-43B39B853614}" type="presParOf" srcId="{E7266BF4-5578-4534-9C9F-B2D32917278E}" destId="{6FFCABA8-6F0A-4512-AAEA-5EAC7231AB2F}" srcOrd="1" destOrd="0" presId="urn:microsoft.com/office/officeart/2005/8/layout/hierarchy1"/>
    <dgm:cxn modelId="{F41D80B6-4AF9-432F-8476-673BB4F49421}" type="presParOf" srcId="{FA9C40CD-494F-4111-99BF-88A3EFA5A0AE}" destId="{3FC9E98E-E4C7-4094-9A78-B9CD42BFFA4B}" srcOrd="2" destOrd="0" presId="urn:microsoft.com/office/officeart/2005/8/layout/hierarchy1"/>
    <dgm:cxn modelId="{41F59B66-41D6-433B-87DE-BDFA3DECFA97}" type="presParOf" srcId="{3FC9E98E-E4C7-4094-9A78-B9CD42BFFA4B}" destId="{A9611DFE-474F-4AC4-BBCB-73E735BA6947}" srcOrd="0" destOrd="0" presId="urn:microsoft.com/office/officeart/2005/8/layout/hierarchy1"/>
    <dgm:cxn modelId="{27C2C96B-7AB8-45FF-97FC-464CDE933567}" type="presParOf" srcId="{A9611DFE-474F-4AC4-BBCB-73E735BA6947}" destId="{2A8712A8-90AD-4725-AB3E-73521B1F1EF4}" srcOrd="0" destOrd="0" presId="urn:microsoft.com/office/officeart/2005/8/layout/hierarchy1"/>
    <dgm:cxn modelId="{BEFC103B-C035-4BAA-B3FF-8116B50CF51C}" type="presParOf" srcId="{A9611DFE-474F-4AC4-BBCB-73E735BA6947}" destId="{F91616A2-CDCF-408D-8AAE-D70AC26F7606}" srcOrd="1" destOrd="0" presId="urn:microsoft.com/office/officeart/2005/8/layout/hierarchy1"/>
    <dgm:cxn modelId="{8210839A-8869-42D1-BB06-0D0B56ECF8F3}" type="presParOf" srcId="{3FC9E98E-E4C7-4094-9A78-B9CD42BFFA4B}" destId="{8CF5F38D-89E1-411A-A9E8-487EAE564C3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ECBFE-4EF5-40A4-8935-5537DCDEC0F1}">
      <dsp:nvSpPr>
        <dsp:cNvPr id="0" name=""/>
        <dsp:cNvSpPr/>
      </dsp:nvSpPr>
      <dsp:spPr>
        <a:xfrm>
          <a:off x="0" y="69882"/>
          <a:ext cx="7003777" cy="1352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Who has the most followers in tweeter?</a:t>
          </a:r>
        </a:p>
      </dsp:txBody>
      <dsp:txXfrm>
        <a:off x="66025" y="135907"/>
        <a:ext cx="6871727" cy="1220470"/>
      </dsp:txXfrm>
    </dsp:sp>
    <dsp:sp modelId="{D6B3436D-AFA3-4F07-B96B-D83B6D23EDE4}">
      <dsp:nvSpPr>
        <dsp:cNvPr id="0" name=""/>
        <dsp:cNvSpPr/>
      </dsp:nvSpPr>
      <dsp:spPr>
        <a:xfrm>
          <a:off x="0" y="1520322"/>
          <a:ext cx="7003777" cy="1352520"/>
        </a:xfrm>
        <a:prstGeom prst="roundRect">
          <a:avLst/>
        </a:prstGeom>
        <a:solidFill>
          <a:schemeClr val="accent2">
            <a:hueOff val="-498921"/>
            <a:satOff val="-225"/>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Who is the most active person in tweeter?</a:t>
          </a:r>
        </a:p>
      </dsp:txBody>
      <dsp:txXfrm>
        <a:off x="66025" y="1586347"/>
        <a:ext cx="6871727" cy="1220470"/>
      </dsp:txXfrm>
    </dsp:sp>
    <dsp:sp modelId="{F33ACF2B-357F-48F0-B4C4-0CAE3765C522}">
      <dsp:nvSpPr>
        <dsp:cNvPr id="0" name=""/>
        <dsp:cNvSpPr/>
      </dsp:nvSpPr>
      <dsp:spPr>
        <a:xfrm>
          <a:off x="0" y="2970762"/>
          <a:ext cx="7003777" cy="1352520"/>
        </a:xfrm>
        <a:prstGeom prst="roundRect">
          <a:avLst/>
        </a:prstGeom>
        <a:solidFill>
          <a:schemeClr val="accent2">
            <a:hueOff val="-997842"/>
            <a:satOff val="-449"/>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Is there any unusual activity at the most recent times in tweeter?</a:t>
          </a:r>
        </a:p>
      </dsp:txBody>
      <dsp:txXfrm>
        <a:off x="66025" y="3036787"/>
        <a:ext cx="6871727" cy="1220470"/>
      </dsp:txXfrm>
    </dsp:sp>
    <dsp:sp modelId="{1E1212BC-DCE6-4FEE-B534-9C52E8A8E025}">
      <dsp:nvSpPr>
        <dsp:cNvPr id="0" name=""/>
        <dsp:cNvSpPr/>
      </dsp:nvSpPr>
      <dsp:spPr>
        <a:xfrm>
          <a:off x="0" y="4421202"/>
          <a:ext cx="7003777" cy="1352520"/>
        </a:xfrm>
        <a:prstGeom prst="roundRect">
          <a:avLst/>
        </a:prstGeom>
        <a:solidFill>
          <a:schemeClr val="accent2">
            <a:hueOff val="-1496763"/>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Been a verified user has any impact on followers?</a:t>
          </a:r>
        </a:p>
      </dsp:txBody>
      <dsp:txXfrm>
        <a:off x="66025" y="4487227"/>
        <a:ext cx="6871727" cy="1220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F18BE-78F5-4F1D-9F2F-4DD0BBD23AF2}">
      <dsp:nvSpPr>
        <dsp:cNvPr id="0" name=""/>
        <dsp:cNvSpPr/>
      </dsp:nvSpPr>
      <dsp:spPr>
        <a:xfrm>
          <a:off x="0" y="73608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B2E828-618F-448D-8888-7B00752D31E3}">
      <dsp:nvSpPr>
        <dsp:cNvPr id="0" name=""/>
        <dsp:cNvSpPr/>
      </dsp:nvSpPr>
      <dsp:spPr>
        <a:xfrm>
          <a:off x="328612" y="104826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Time series analysis couldn’t be done due to an unidentified format in the “created at” date and time column.</a:t>
          </a:r>
        </a:p>
      </dsp:txBody>
      <dsp:txXfrm>
        <a:off x="383617" y="1103267"/>
        <a:ext cx="2847502" cy="1768010"/>
      </dsp:txXfrm>
    </dsp:sp>
    <dsp:sp modelId="{1E1CF398-6AFF-4A1F-8800-943C3785C140}">
      <dsp:nvSpPr>
        <dsp:cNvPr id="0" name=""/>
        <dsp:cNvSpPr/>
      </dsp:nvSpPr>
      <dsp:spPr>
        <a:xfrm>
          <a:off x="3614737" y="73608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E0C37E-47FD-47CD-B13B-ECB8881DF2F5}">
      <dsp:nvSpPr>
        <dsp:cNvPr id="0" name=""/>
        <dsp:cNvSpPr/>
      </dsp:nvSpPr>
      <dsp:spPr>
        <a:xfrm>
          <a:off x="3943350" y="104826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format was purely numeric.</a:t>
          </a:r>
        </a:p>
      </dsp:txBody>
      <dsp:txXfrm>
        <a:off x="3998355" y="1103267"/>
        <a:ext cx="2847502" cy="1768010"/>
      </dsp:txXfrm>
    </dsp:sp>
    <dsp:sp modelId="{2A8712A8-90AD-4725-AB3E-73521B1F1EF4}">
      <dsp:nvSpPr>
        <dsp:cNvPr id="0" name=""/>
        <dsp:cNvSpPr/>
      </dsp:nvSpPr>
      <dsp:spPr>
        <a:xfrm>
          <a:off x="7229475" y="736080"/>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1616A2-CDCF-408D-8AAE-D70AC26F7606}">
      <dsp:nvSpPr>
        <dsp:cNvPr id="0" name=""/>
        <dsp:cNvSpPr/>
      </dsp:nvSpPr>
      <dsp:spPr>
        <a:xfrm>
          <a:off x="7558087" y="1048262"/>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There was any match with time stamp format or any other standard date and time format. </a:t>
          </a:r>
        </a:p>
      </dsp:txBody>
      <dsp:txXfrm>
        <a:off x="7613092" y="1103267"/>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10/26/2020</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789731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10/26/2020</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88290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10/26/2020</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7280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10/26/2020</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33875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10/26/2020</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49028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10/26/2020</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7275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10/26/2020</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19965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10/26/2020</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794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10/26/2020</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3139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10/26/2020</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683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10/26/2020</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97027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10/26/2020</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5115367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a:extLst>
              <a:ext uri="{FF2B5EF4-FFF2-40B4-BE49-F238E27FC236}">
                <a16:creationId xmlns:a16="http://schemas.microsoft.com/office/drawing/2014/main" id="{0A604F34-E480-4FF1-B636-D4E05450E6E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304" r="-1" b="-1"/>
          <a:stretch/>
        </p:blipFill>
        <p:spPr>
          <a:xfrm>
            <a:off x="20" y="1376"/>
            <a:ext cx="12191980" cy="6856624"/>
          </a:xfrm>
          <a:prstGeom prst="rect">
            <a:avLst/>
          </a:prstGeom>
        </p:spPr>
      </p:pic>
      <p:sp>
        <p:nvSpPr>
          <p:cNvPr id="13" name="Rectangle 1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274E2E-F492-455D-B1CD-B1DD3223ABA3}"/>
              </a:ext>
            </a:extLst>
          </p:cNvPr>
          <p:cNvSpPr>
            <a:spLocks noGrp="1"/>
          </p:cNvSpPr>
          <p:nvPr>
            <p:ph type="ctrTitle"/>
          </p:nvPr>
        </p:nvSpPr>
        <p:spPr>
          <a:xfrm>
            <a:off x="996275" y="3523512"/>
            <a:ext cx="6198566" cy="2603208"/>
          </a:xfrm>
        </p:spPr>
        <p:txBody>
          <a:bodyPr anchor="b">
            <a:normAutofit/>
          </a:bodyPr>
          <a:lstStyle/>
          <a:p>
            <a:pPr algn="l"/>
            <a:r>
              <a:rPr lang="en-US" sz="5400" dirty="0">
                <a:solidFill>
                  <a:srgbClr val="FFFFFF"/>
                </a:solidFill>
              </a:rPr>
              <a:t>Milestone 4: Storytelling</a:t>
            </a:r>
          </a:p>
        </p:txBody>
      </p:sp>
      <p:sp>
        <p:nvSpPr>
          <p:cNvPr id="3" name="Subtitle 2">
            <a:extLst>
              <a:ext uri="{FF2B5EF4-FFF2-40B4-BE49-F238E27FC236}">
                <a16:creationId xmlns:a16="http://schemas.microsoft.com/office/drawing/2014/main" id="{B9B245DF-5979-4ED4-9A16-0EEED00D7602}"/>
              </a:ext>
            </a:extLst>
          </p:cNvPr>
          <p:cNvSpPr>
            <a:spLocks noGrp="1"/>
          </p:cNvSpPr>
          <p:nvPr>
            <p:ph type="subTitle" idx="1"/>
          </p:nvPr>
        </p:nvSpPr>
        <p:spPr>
          <a:xfrm>
            <a:off x="7369593" y="3509735"/>
            <a:ext cx="3630442" cy="2647966"/>
          </a:xfrm>
        </p:spPr>
        <p:txBody>
          <a:bodyPr anchor="b">
            <a:normAutofit/>
          </a:bodyPr>
          <a:lstStyle/>
          <a:p>
            <a:pPr algn="l"/>
            <a:r>
              <a:rPr lang="en-US" sz="2200" dirty="0">
                <a:solidFill>
                  <a:srgbClr val="FFFFFF"/>
                </a:solidFill>
              </a:rPr>
              <a:t>Daniel Baquero</a:t>
            </a:r>
          </a:p>
        </p:txBody>
      </p:sp>
    </p:spTree>
    <p:extLst>
      <p:ext uri="{BB962C8B-B14F-4D97-AF65-F5344CB8AC3E}">
        <p14:creationId xmlns:p14="http://schemas.microsoft.com/office/powerpoint/2010/main" val="417923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38C047DC-BA53-4365-A0DB-96E3852905E7}"/>
              </a:ext>
            </a:extLst>
          </p:cNvPr>
          <p:cNvSpPr>
            <a:spLocks noGrp="1"/>
          </p:cNvSpPr>
          <p:nvPr>
            <p:ph type="title"/>
          </p:nvPr>
        </p:nvSpPr>
        <p:spPr>
          <a:xfrm>
            <a:off x="838201" y="559813"/>
            <a:ext cx="10348146" cy="1283471"/>
          </a:xfrm>
        </p:spPr>
        <p:txBody>
          <a:bodyPr anchor="t">
            <a:normAutofit/>
          </a:bodyPr>
          <a:lstStyle/>
          <a:p>
            <a:pPr>
              <a:lnSpc>
                <a:spcPct val="90000"/>
              </a:lnSpc>
            </a:pPr>
            <a:r>
              <a:rPr lang="en-US" sz="4100">
                <a:solidFill>
                  <a:schemeClr val="tx2"/>
                </a:solidFill>
              </a:rPr>
              <a:t>Been a verified user has any impact on followers?</a:t>
            </a:r>
          </a:p>
        </p:txBody>
      </p:sp>
      <p:pic>
        <p:nvPicPr>
          <p:cNvPr id="15" name="Picture 14">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4" name="Table 4">
            <a:extLst>
              <a:ext uri="{FF2B5EF4-FFF2-40B4-BE49-F238E27FC236}">
                <a16:creationId xmlns:a16="http://schemas.microsoft.com/office/drawing/2014/main" id="{9ADB0817-F3D3-4691-9018-06E4ACA168E0}"/>
              </a:ext>
            </a:extLst>
          </p:cNvPr>
          <p:cNvGraphicFramePr>
            <a:graphicFrameLocks noGrp="1"/>
          </p:cNvGraphicFramePr>
          <p:nvPr>
            <p:ph idx="1"/>
            <p:extLst>
              <p:ext uri="{D42A27DB-BD31-4B8C-83A1-F6EECF244321}">
                <p14:modId xmlns:p14="http://schemas.microsoft.com/office/powerpoint/2010/main" val="3115296983"/>
              </p:ext>
            </p:extLst>
          </p:nvPr>
        </p:nvGraphicFramePr>
        <p:xfrm>
          <a:off x="1823760" y="2903699"/>
          <a:ext cx="8903548" cy="2648712"/>
        </p:xfrm>
        <a:graphic>
          <a:graphicData uri="http://schemas.openxmlformats.org/drawingml/2006/table">
            <a:tbl>
              <a:tblPr firstRow="1" bandRow="1">
                <a:tableStyleId>{5C22544A-7EE6-4342-B048-85BDC9FD1C3A}</a:tableStyleId>
              </a:tblPr>
              <a:tblGrid>
                <a:gridCol w="3627544">
                  <a:extLst>
                    <a:ext uri="{9D8B030D-6E8A-4147-A177-3AD203B41FA5}">
                      <a16:colId xmlns:a16="http://schemas.microsoft.com/office/drawing/2014/main" val="1623971317"/>
                    </a:ext>
                  </a:extLst>
                </a:gridCol>
                <a:gridCol w="2440094">
                  <a:extLst>
                    <a:ext uri="{9D8B030D-6E8A-4147-A177-3AD203B41FA5}">
                      <a16:colId xmlns:a16="http://schemas.microsoft.com/office/drawing/2014/main" val="1474767258"/>
                    </a:ext>
                  </a:extLst>
                </a:gridCol>
                <a:gridCol w="2835910">
                  <a:extLst>
                    <a:ext uri="{9D8B030D-6E8A-4147-A177-3AD203B41FA5}">
                      <a16:colId xmlns:a16="http://schemas.microsoft.com/office/drawing/2014/main" val="2492589722"/>
                    </a:ext>
                  </a:extLst>
                </a:gridCol>
              </a:tblGrid>
              <a:tr h="737616">
                <a:tc>
                  <a:txBody>
                    <a:bodyPr/>
                    <a:lstStyle/>
                    <a:p>
                      <a:endParaRPr lang="en-US" sz="3300"/>
                    </a:p>
                  </a:txBody>
                  <a:tcPr marL="167640" marR="167640" marT="83820" marB="83820"/>
                </a:tc>
                <a:tc>
                  <a:txBody>
                    <a:bodyPr/>
                    <a:lstStyle/>
                    <a:p>
                      <a:r>
                        <a:rPr lang="en-US" sz="3300"/>
                        <a:t>Verified</a:t>
                      </a:r>
                    </a:p>
                  </a:txBody>
                  <a:tcPr marL="167640" marR="167640" marT="83820" marB="83820"/>
                </a:tc>
                <a:tc>
                  <a:txBody>
                    <a:bodyPr/>
                    <a:lstStyle/>
                    <a:p>
                      <a:r>
                        <a:rPr lang="en-US" sz="3300"/>
                        <a:t>Non-verified</a:t>
                      </a:r>
                    </a:p>
                  </a:txBody>
                  <a:tcPr marL="167640" marR="167640" marT="83820" marB="83820"/>
                </a:tc>
                <a:extLst>
                  <a:ext uri="{0D108BD9-81ED-4DB2-BD59-A6C34878D82A}">
                    <a16:rowId xmlns:a16="http://schemas.microsoft.com/office/drawing/2014/main" val="3846033893"/>
                  </a:ext>
                </a:extLst>
              </a:tr>
              <a:tr h="737616">
                <a:tc>
                  <a:txBody>
                    <a:bodyPr/>
                    <a:lstStyle/>
                    <a:p>
                      <a:r>
                        <a:rPr lang="en-US" sz="3300"/>
                        <a:t>Total followers</a:t>
                      </a:r>
                    </a:p>
                  </a:txBody>
                  <a:tcPr marL="167640" marR="167640" marT="83820" marB="83820"/>
                </a:tc>
                <a:tc>
                  <a:txBody>
                    <a:bodyPr/>
                    <a:lstStyle/>
                    <a:p>
                      <a:r>
                        <a:rPr lang="en-US" sz="3300"/>
                        <a:t>89483880</a:t>
                      </a:r>
                    </a:p>
                  </a:txBody>
                  <a:tcPr marL="167640" marR="167640" marT="83820" marB="83820"/>
                </a:tc>
                <a:tc>
                  <a:txBody>
                    <a:bodyPr/>
                    <a:lstStyle/>
                    <a:p>
                      <a:r>
                        <a:rPr lang="en-US" sz="3300"/>
                        <a:t>77902</a:t>
                      </a:r>
                    </a:p>
                  </a:txBody>
                  <a:tcPr marL="167640" marR="167640" marT="83820" marB="83820"/>
                </a:tc>
                <a:extLst>
                  <a:ext uri="{0D108BD9-81ED-4DB2-BD59-A6C34878D82A}">
                    <a16:rowId xmlns:a16="http://schemas.microsoft.com/office/drawing/2014/main" val="998129139"/>
                  </a:ext>
                </a:extLst>
              </a:tr>
              <a:tr h="737616">
                <a:tc>
                  <a:txBody>
                    <a:bodyPr/>
                    <a:lstStyle/>
                    <a:p>
                      <a:r>
                        <a:rPr lang="en-US" sz="3300"/>
                        <a:t>Amount of users</a:t>
                      </a:r>
                    </a:p>
                  </a:txBody>
                  <a:tcPr marL="167640" marR="167640" marT="83820" marB="83820"/>
                </a:tc>
                <a:tc>
                  <a:txBody>
                    <a:bodyPr/>
                    <a:lstStyle/>
                    <a:p>
                      <a:r>
                        <a:rPr lang="en-US" sz="3300"/>
                        <a:t>530</a:t>
                      </a:r>
                    </a:p>
                  </a:txBody>
                  <a:tcPr marL="167640" marR="167640" marT="83820" marB="83820"/>
                </a:tc>
                <a:tc>
                  <a:txBody>
                    <a:bodyPr/>
                    <a:lstStyle/>
                    <a:p>
                      <a:r>
                        <a:rPr lang="en-US" sz="3300"/>
                        <a:t>18</a:t>
                      </a:r>
                    </a:p>
                  </a:txBody>
                  <a:tcPr marL="167640" marR="167640" marT="83820" marB="83820"/>
                </a:tc>
                <a:extLst>
                  <a:ext uri="{0D108BD9-81ED-4DB2-BD59-A6C34878D82A}">
                    <a16:rowId xmlns:a16="http://schemas.microsoft.com/office/drawing/2014/main" val="3704573854"/>
                  </a:ext>
                </a:extLst>
              </a:tr>
            </a:tbl>
          </a:graphicData>
        </a:graphic>
      </p:graphicFrame>
    </p:spTree>
    <p:extLst>
      <p:ext uri="{BB962C8B-B14F-4D97-AF65-F5344CB8AC3E}">
        <p14:creationId xmlns:p14="http://schemas.microsoft.com/office/powerpoint/2010/main" val="3067725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F88B2ED7-3A90-4D39-BC11-3DDB72491E0A}"/>
              </a:ext>
            </a:extLst>
          </p:cNvPr>
          <p:cNvSpPr>
            <a:spLocks noGrp="1"/>
          </p:cNvSpPr>
          <p:nvPr>
            <p:ph type="title"/>
          </p:nvPr>
        </p:nvSpPr>
        <p:spPr>
          <a:xfrm>
            <a:off x="838201" y="559813"/>
            <a:ext cx="10348146" cy="1675009"/>
          </a:xfrm>
        </p:spPr>
        <p:txBody>
          <a:bodyPr anchor="t">
            <a:normAutofit/>
          </a:bodyPr>
          <a:lstStyle/>
          <a:p>
            <a:r>
              <a:rPr lang="en-US">
                <a:solidFill>
                  <a:schemeClr val="tx2"/>
                </a:solidFill>
              </a:rPr>
              <a:t>Hypothesis</a:t>
            </a:r>
          </a:p>
        </p:txBody>
      </p:sp>
      <p:pic>
        <p:nvPicPr>
          <p:cNvPr id="14"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3" name="Content Placeholder 2">
            <a:extLst>
              <a:ext uri="{FF2B5EF4-FFF2-40B4-BE49-F238E27FC236}">
                <a16:creationId xmlns:a16="http://schemas.microsoft.com/office/drawing/2014/main" id="{40835282-22E8-4E32-AA04-030B78B8F6B4}"/>
              </a:ext>
            </a:extLst>
          </p:cNvPr>
          <p:cNvSpPr>
            <a:spLocks noGrp="1"/>
          </p:cNvSpPr>
          <p:nvPr>
            <p:ph idx="1"/>
          </p:nvPr>
        </p:nvSpPr>
        <p:spPr>
          <a:xfrm>
            <a:off x="3994587" y="2403097"/>
            <a:ext cx="7178691" cy="3709990"/>
          </a:xfrm>
        </p:spPr>
        <p:txBody>
          <a:bodyPr anchor="ctr">
            <a:normAutofit/>
          </a:bodyPr>
          <a:lstStyle/>
          <a:p>
            <a:r>
              <a:rPr lang="en-US" sz="1800" dirty="0">
                <a:solidFill>
                  <a:schemeClr val="tx2"/>
                </a:solidFill>
              </a:rPr>
              <a:t>People who retweet or answer to themselves don’t have as many followers as people who interact with others.</a:t>
            </a:r>
          </a:p>
          <a:p>
            <a:r>
              <a:rPr lang="en-US" sz="1800" dirty="0">
                <a:solidFill>
                  <a:schemeClr val="tx2"/>
                </a:solidFill>
              </a:rPr>
              <a:t>People with favorited tweets have the most followers.</a:t>
            </a:r>
          </a:p>
          <a:p>
            <a:r>
              <a:rPr lang="en-US" sz="1800" dirty="0">
                <a:solidFill>
                  <a:schemeClr val="tx2"/>
                </a:solidFill>
              </a:rPr>
              <a:t>The more tweets activity, the more followers.</a:t>
            </a:r>
          </a:p>
          <a:p>
            <a:pPr marL="0" indent="0">
              <a:buNone/>
            </a:pPr>
            <a:endParaRPr lang="en-US" sz="1800" dirty="0">
              <a:solidFill>
                <a:schemeClr val="tx2"/>
              </a:solidFill>
            </a:endParaRPr>
          </a:p>
          <a:p>
            <a:endParaRPr lang="en-US" sz="1800" dirty="0">
              <a:solidFill>
                <a:schemeClr val="tx2"/>
              </a:solidFill>
            </a:endParaRPr>
          </a:p>
        </p:txBody>
      </p:sp>
    </p:spTree>
    <p:extLst>
      <p:ext uri="{BB962C8B-B14F-4D97-AF65-F5344CB8AC3E}">
        <p14:creationId xmlns:p14="http://schemas.microsoft.com/office/powerpoint/2010/main" val="4121270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84BA-1375-413B-B9BB-15F5E0E729E7}"/>
              </a:ext>
            </a:extLst>
          </p:cNvPr>
          <p:cNvSpPr>
            <a:spLocks noGrp="1"/>
          </p:cNvSpPr>
          <p:nvPr>
            <p:ph type="title"/>
          </p:nvPr>
        </p:nvSpPr>
        <p:spPr/>
        <p:txBody>
          <a:bodyPr/>
          <a:lstStyle/>
          <a:p>
            <a:r>
              <a:rPr lang="en-US" dirty="0"/>
              <a:t>Correlations</a:t>
            </a:r>
          </a:p>
        </p:txBody>
      </p:sp>
      <p:graphicFrame>
        <p:nvGraphicFramePr>
          <p:cNvPr id="8" name="Content Placeholder 7">
            <a:extLst>
              <a:ext uri="{FF2B5EF4-FFF2-40B4-BE49-F238E27FC236}">
                <a16:creationId xmlns:a16="http://schemas.microsoft.com/office/drawing/2014/main" id="{FA98B024-6DED-49F5-850B-AA66571992E9}"/>
              </a:ext>
            </a:extLst>
          </p:cNvPr>
          <p:cNvGraphicFramePr>
            <a:graphicFrameLocks noGrp="1"/>
          </p:cNvGraphicFramePr>
          <p:nvPr>
            <p:ph idx="1"/>
            <p:extLst>
              <p:ext uri="{D42A27DB-BD31-4B8C-83A1-F6EECF244321}">
                <p14:modId xmlns:p14="http://schemas.microsoft.com/office/powerpoint/2010/main" val="3387052310"/>
              </p:ext>
            </p:extLst>
          </p:nvPr>
        </p:nvGraphicFramePr>
        <p:xfrm>
          <a:off x="838200" y="1949450"/>
          <a:ext cx="3795793" cy="3038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302F487B-9AFC-4673-84D1-BB872C7507ED}"/>
              </a:ext>
            </a:extLst>
          </p:cNvPr>
          <p:cNvGraphicFramePr/>
          <p:nvPr>
            <p:extLst>
              <p:ext uri="{D42A27DB-BD31-4B8C-83A1-F6EECF244321}">
                <p14:modId xmlns:p14="http://schemas.microsoft.com/office/powerpoint/2010/main" val="3404442976"/>
              </p:ext>
            </p:extLst>
          </p:nvPr>
        </p:nvGraphicFramePr>
        <p:xfrm>
          <a:off x="5548393" y="1949450"/>
          <a:ext cx="5857068" cy="4063892"/>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D4A37CFE-9A07-4D32-9770-A52914180F0F}"/>
              </a:ext>
            </a:extLst>
          </p:cNvPr>
          <p:cNvSpPr/>
          <p:nvPr/>
        </p:nvSpPr>
        <p:spPr>
          <a:xfrm>
            <a:off x="0" y="5934670"/>
            <a:ext cx="6536918"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Correlation : 0.662</a:t>
            </a:r>
          </a:p>
        </p:txBody>
      </p:sp>
    </p:spTree>
    <p:extLst>
      <p:ext uri="{BB962C8B-B14F-4D97-AF65-F5344CB8AC3E}">
        <p14:creationId xmlns:p14="http://schemas.microsoft.com/office/powerpoint/2010/main" val="2373730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C565399F-4F28-4DD7-B97C-2B9519E16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97641"/>
            <a:ext cx="12188952" cy="266035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4CCF79B-B65C-49A3-B634-68160730A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97641"/>
            <a:ext cx="12188952" cy="2660359"/>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ED2256-AC96-4E85-87BB-50F1CBAF8FAC}"/>
              </a:ext>
            </a:extLst>
          </p:cNvPr>
          <p:cNvSpPr>
            <a:spLocks noGrp="1"/>
          </p:cNvSpPr>
          <p:nvPr>
            <p:ph type="title"/>
          </p:nvPr>
        </p:nvSpPr>
        <p:spPr>
          <a:xfrm>
            <a:off x="838200" y="4625685"/>
            <a:ext cx="10348147" cy="1495403"/>
          </a:xfrm>
        </p:spPr>
        <p:txBody>
          <a:bodyPr>
            <a:normAutofit/>
          </a:bodyPr>
          <a:lstStyle/>
          <a:p>
            <a:r>
              <a:rPr lang="en-US" dirty="0"/>
              <a:t>More correlations</a:t>
            </a:r>
          </a:p>
        </p:txBody>
      </p:sp>
      <p:sp>
        <p:nvSpPr>
          <p:cNvPr id="3" name="Content Placeholder 2">
            <a:extLst>
              <a:ext uri="{FF2B5EF4-FFF2-40B4-BE49-F238E27FC236}">
                <a16:creationId xmlns:a16="http://schemas.microsoft.com/office/drawing/2014/main" id="{0B975568-3CDA-4D43-9E7D-3B219CA4091C}"/>
              </a:ext>
            </a:extLst>
          </p:cNvPr>
          <p:cNvSpPr>
            <a:spLocks noGrp="1"/>
          </p:cNvSpPr>
          <p:nvPr>
            <p:ph idx="1"/>
          </p:nvPr>
        </p:nvSpPr>
        <p:spPr>
          <a:xfrm>
            <a:off x="838200" y="744183"/>
            <a:ext cx="10335077" cy="3151232"/>
          </a:xfrm>
        </p:spPr>
        <p:txBody>
          <a:bodyPr anchor="ctr">
            <a:normAutofit/>
          </a:bodyPr>
          <a:lstStyle/>
          <a:p>
            <a:r>
              <a:rPr lang="en-US" sz="1800">
                <a:solidFill>
                  <a:schemeClr val="tx2"/>
                </a:solidFill>
              </a:rPr>
              <a:t>All following correlations have values near zero and big p-values (There is not a statistical correlation):</a:t>
            </a:r>
          </a:p>
          <a:p>
            <a:pPr lvl="1"/>
            <a:r>
              <a:rPr lang="en-US" sz="1800">
                <a:solidFill>
                  <a:schemeClr val="tx2"/>
                </a:solidFill>
              </a:rPr>
              <a:t>Followers vs. total tweets.</a:t>
            </a:r>
          </a:p>
          <a:p>
            <a:pPr lvl="1"/>
            <a:r>
              <a:rPr lang="en-US" sz="1800">
                <a:solidFill>
                  <a:schemeClr val="tx2"/>
                </a:solidFill>
              </a:rPr>
              <a:t>Followers vs. self replies.</a:t>
            </a:r>
          </a:p>
          <a:p>
            <a:pPr lvl="1"/>
            <a:r>
              <a:rPr lang="en-US" sz="1800">
                <a:solidFill>
                  <a:schemeClr val="tx2"/>
                </a:solidFill>
              </a:rPr>
              <a:t>Followers vs. replies.</a:t>
            </a:r>
          </a:p>
        </p:txBody>
      </p:sp>
    </p:spTree>
    <p:extLst>
      <p:ext uri="{BB962C8B-B14F-4D97-AF65-F5344CB8AC3E}">
        <p14:creationId xmlns:p14="http://schemas.microsoft.com/office/powerpoint/2010/main" val="1282054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1EDFB55-724B-4F13-862F-AAE8EE738C71}"/>
              </a:ext>
            </a:extLst>
          </p:cNvPr>
          <p:cNvSpPr>
            <a:spLocks noGrp="1"/>
          </p:cNvSpPr>
          <p:nvPr>
            <p:ph type="title"/>
          </p:nvPr>
        </p:nvSpPr>
        <p:spPr>
          <a:xfrm>
            <a:off x="838201" y="559813"/>
            <a:ext cx="8763000" cy="1664573"/>
          </a:xfrm>
        </p:spPr>
        <p:txBody>
          <a:bodyPr>
            <a:normAutofit/>
          </a:bodyPr>
          <a:lstStyle/>
          <a:p>
            <a:r>
              <a:rPr lang="en-US">
                <a:solidFill>
                  <a:schemeClr val="tx2"/>
                </a:solidFill>
              </a:rPr>
              <a:t>Hypotheses discussion</a:t>
            </a:r>
          </a:p>
        </p:txBody>
      </p:sp>
      <p:sp>
        <p:nvSpPr>
          <p:cNvPr id="3" name="Content Placeholder 2">
            <a:extLst>
              <a:ext uri="{FF2B5EF4-FFF2-40B4-BE49-F238E27FC236}">
                <a16:creationId xmlns:a16="http://schemas.microsoft.com/office/drawing/2014/main" id="{85B37410-AC95-45A2-913B-F79B1F84E418}"/>
              </a:ext>
            </a:extLst>
          </p:cNvPr>
          <p:cNvSpPr>
            <a:spLocks noGrp="1"/>
          </p:cNvSpPr>
          <p:nvPr>
            <p:ph idx="1"/>
          </p:nvPr>
        </p:nvSpPr>
        <p:spPr>
          <a:xfrm>
            <a:off x="825797" y="2384474"/>
            <a:ext cx="8762436" cy="3728613"/>
          </a:xfrm>
        </p:spPr>
        <p:txBody>
          <a:bodyPr>
            <a:normAutofit/>
          </a:bodyPr>
          <a:lstStyle/>
          <a:p>
            <a:r>
              <a:rPr lang="en-US" sz="1800" dirty="0">
                <a:solidFill>
                  <a:schemeClr val="tx2"/>
                </a:solidFill>
              </a:rPr>
              <a:t>People who retweet or answer to themselves don’t have as many followers as people who interact with others.</a:t>
            </a:r>
          </a:p>
          <a:p>
            <a:pPr lvl="1"/>
            <a:r>
              <a:rPr lang="en-US" sz="1800" dirty="0">
                <a:solidFill>
                  <a:schemeClr val="tx2"/>
                </a:solidFill>
              </a:rPr>
              <a:t>There is no correlation between any of both measures respect to the followers' count. </a:t>
            </a:r>
          </a:p>
          <a:p>
            <a:r>
              <a:rPr lang="en-US" sz="1800" dirty="0">
                <a:solidFill>
                  <a:schemeClr val="tx2"/>
                </a:solidFill>
              </a:rPr>
              <a:t>People with favorited tweets have the most followers.</a:t>
            </a:r>
          </a:p>
          <a:p>
            <a:pPr lvl="1"/>
            <a:r>
              <a:rPr lang="en-US" sz="1800" dirty="0">
                <a:solidFill>
                  <a:schemeClr val="tx2"/>
                </a:solidFill>
              </a:rPr>
              <a:t>The correlation is positive demonstrating that having more favorited tweets is a sign of having more followers.</a:t>
            </a:r>
          </a:p>
          <a:p>
            <a:r>
              <a:rPr lang="en-US" sz="1800" dirty="0">
                <a:solidFill>
                  <a:schemeClr val="tx2"/>
                </a:solidFill>
              </a:rPr>
              <a:t>The more tweets activity, the more followers.</a:t>
            </a:r>
          </a:p>
          <a:p>
            <a:pPr lvl="1"/>
            <a:r>
              <a:rPr lang="en-US" sz="1800" dirty="0">
                <a:solidFill>
                  <a:schemeClr val="tx2"/>
                </a:solidFill>
              </a:rPr>
              <a:t>This could  not be tested with dates. However, the total number of tweets didn’t represent having more followers.</a:t>
            </a:r>
          </a:p>
        </p:txBody>
      </p:sp>
      <p:sp>
        <p:nvSpPr>
          <p:cNvPr id="23" name="Rectangle 22">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0583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4A8EA33-4675-4353-8452-4EC5CEE720FE}"/>
              </a:ext>
            </a:extLst>
          </p:cNvPr>
          <p:cNvSpPr>
            <a:spLocks noGrp="1"/>
          </p:cNvSpPr>
          <p:nvPr>
            <p:ph type="title"/>
          </p:nvPr>
        </p:nvSpPr>
        <p:spPr>
          <a:xfrm>
            <a:off x="838200" y="424635"/>
            <a:ext cx="5797883" cy="2667000"/>
          </a:xfrm>
        </p:spPr>
        <p:txBody>
          <a:bodyPr vert="horz" lIns="91440" tIns="45720" rIns="91440" bIns="45720" rtlCol="0" anchor="b">
            <a:normAutofit/>
          </a:bodyPr>
          <a:lstStyle/>
          <a:p>
            <a:r>
              <a:rPr lang="en-US">
                <a:solidFill>
                  <a:schemeClr val="tx2"/>
                </a:solidFill>
              </a:rPr>
              <a:t>Recommendations and Actions</a:t>
            </a:r>
          </a:p>
        </p:txBody>
      </p:sp>
      <p:pic>
        <p:nvPicPr>
          <p:cNvPr id="7" name="Graphic 6" descr="Checkmark">
            <a:extLst>
              <a:ext uri="{FF2B5EF4-FFF2-40B4-BE49-F238E27FC236}">
                <a16:creationId xmlns:a16="http://schemas.microsoft.com/office/drawing/2014/main" id="{79E984FA-83B2-45FB-883B-710F3F703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2800" y="579405"/>
            <a:ext cx="4572000" cy="4572000"/>
          </a:xfrm>
          <a:prstGeom prst="rect">
            <a:avLst/>
          </a:prstGeom>
        </p:spPr>
      </p:pic>
      <p:sp>
        <p:nvSpPr>
          <p:cNvPr id="18" name="Rectangle 17">
            <a:extLst>
              <a:ext uri="{FF2B5EF4-FFF2-40B4-BE49-F238E27FC236}">
                <a16:creationId xmlns:a16="http://schemas.microsoft.com/office/drawing/2014/main" id="{E30CAE45-9CFE-488A-BF1F-6D240B07A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520029AD-C96C-470B-B25F-4333AA4C0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1513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8" name="Picture 11">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19" name="Picture 13">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46048"/>
          <a:stretch/>
        </p:blipFill>
        <p:spPr>
          <a:xfrm rot="10800000">
            <a:off x="0" y="2719662"/>
            <a:ext cx="1371600" cy="2548349"/>
          </a:xfrm>
          <a:prstGeom prst="rect">
            <a:avLst/>
          </a:prstGeom>
        </p:spPr>
      </p:pic>
      <p:sp>
        <p:nvSpPr>
          <p:cNvPr id="3" name="Content Placeholder 2">
            <a:extLst>
              <a:ext uri="{FF2B5EF4-FFF2-40B4-BE49-F238E27FC236}">
                <a16:creationId xmlns:a16="http://schemas.microsoft.com/office/drawing/2014/main" id="{43DDE701-FC57-4839-94BC-807D1C5E1E63}"/>
              </a:ext>
            </a:extLst>
          </p:cNvPr>
          <p:cNvSpPr>
            <a:spLocks noGrp="1"/>
          </p:cNvSpPr>
          <p:nvPr>
            <p:ph idx="1"/>
          </p:nvPr>
        </p:nvSpPr>
        <p:spPr>
          <a:xfrm>
            <a:off x="3994587" y="2403097"/>
            <a:ext cx="7178691" cy="3709990"/>
          </a:xfrm>
        </p:spPr>
        <p:txBody>
          <a:bodyPr anchor="ctr">
            <a:normAutofit/>
          </a:bodyPr>
          <a:lstStyle/>
          <a:p>
            <a:r>
              <a:rPr lang="en-US" sz="1800">
                <a:solidFill>
                  <a:schemeClr val="tx2"/>
                </a:solidFill>
              </a:rPr>
              <a:t>People who have more favorited tweets are more influential. Persuading this individuals could have a positive outcome.</a:t>
            </a:r>
          </a:p>
          <a:p>
            <a:r>
              <a:rPr lang="en-US" sz="1800">
                <a:solidFill>
                  <a:schemeClr val="tx2"/>
                </a:solidFill>
              </a:rPr>
              <a:t>Having a verified account in tweeter is a synonym of having more followers.</a:t>
            </a:r>
          </a:p>
          <a:p>
            <a:r>
              <a:rPr lang="en-US" sz="1800">
                <a:solidFill>
                  <a:schemeClr val="tx2"/>
                </a:solidFill>
              </a:rPr>
              <a:t>The most influential person is the president Donald Trump.</a:t>
            </a:r>
          </a:p>
          <a:p>
            <a:r>
              <a:rPr lang="en-US" sz="1800">
                <a:solidFill>
                  <a:schemeClr val="tx2"/>
                </a:solidFill>
              </a:rPr>
              <a:t>Text analysis should be performed to unveil the most influential person in specific topics.</a:t>
            </a:r>
          </a:p>
          <a:p>
            <a:endParaRPr lang="en-US" sz="1800">
              <a:solidFill>
                <a:schemeClr val="tx2"/>
              </a:solidFill>
            </a:endParaRPr>
          </a:p>
        </p:txBody>
      </p:sp>
    </p:spTree>
    <p:extLst>
      <p:ext uri="{BB962C8B-B14F-4D97-AF65-F5344CB8AC3E}">
        <p14:creationId xmlns:p14="http://schemas.microsoft.com/office/powerpoint/2010/main" val="3695422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 name="Title 3">
            <a:extLst>
              <a:ext uri="{FF2B5EF4-FFF2-40B4-BE49-F238E27FC236}">
                <a16:creationId xmlns:a16="http://schemas.microsoft.com/office/drawing/2014/main" id="{24BB1CB2-9623-490E-A76C-79C52D75783E}"/>
              </a:ext>
            </a:extLst>
          </p:cNvPr>
          <p:cNvSpPr>
            <a:spLocks noGrp="1"/>
          </p:cNvSpPr>
          <p:nvPr>
            <p:ph type="title"/>
          </p:nvPr>
        </p:nvSpPr>
        <p:spPr>
          <a:xfrm>
            <a:off x="838201" y="559813"/>
            <a:ext cx="8763000" cy="1664573"/>
          </a:xfrm>
        </p:spPr>
        <p:txBody>
          <a:bodyPr>
            <a:normAutofit/>
          </a:bodyPr>
          <a:lstStyle/>
          <a:p>
            <a:r>
              <a:rPr lang="en-US">
                <a:solidFill>
                  <a:schemeClr val="tx2"/>
                </a:solidFill>
              </a:rPr>
              <a:t>Description</a:t>
            </a:r>
          </a:p>
        </p:txBody>
      </p:sp>
      <p:sp>
        <p:nvSpPr>
          <p:cNvPr id="5" name="Content Placeholder 4">
            <a:extLst>
              <a:ext uri="{FF2B5EF4-FFF2-40B4-BE49-F238E27FC236}">
                <a16:creationId xmlns:a16="http://schemas.microsoft.com/office/drawing/2014/main" id="{3A397A65-B791-4FD6-87A2-3DD789593D98}"/>
              </a:ext>
            </a:extLst>
          </p:cNvPr>
          <p:cNvSpPr>
            <a:spLocks noGrp="1"/>
          </p:cNvSpPr>
          <p:nvPr>
            <p:ph idx="1"/>
          </p:nvPr>
        </p:nvSpPr>
        <p:spPr>
          <a:xfrm>
            <a:off x="825797" y="2384474"/>
            <a:ext cx="8762436" cy="3728613"/>
          </a:xfrm>
        </p:spPr>
        <p:txBody>
          <a:bodyPr>
            <a:normAutofit/>
          </a:bodyPr>
          <a:lstStyle/>
          <a:p>
            <a:r>
              <a:rPr lang="en-US" sz="1800">
                <a:solidFill>
                  <a:schemeClr val="tx2"/>
                </a:solidFill>
              </a:rPr>
              <a:t>Lobbyst4America objective is to provide insights for people who aim to affect legislation. A good strategy and an influential objective is the heart of lobbying. However, selecting the objective can be difficult. By analyzing the tweets data it is possible to find the most influential person  within the congress for specific topics. The project aim is to define who is the most influential person related to the congress in Tweeter. </a:t>
            </a:r>
          </a:p>
        </p:txBody>
      </p:sp>
      <p:sp>
        <p:nvSpPr>
          <p:cNvPr id="14" name="Rectangle 13">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170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86CA394-7CCF-4203-BA13-F259642AEE29}"/>
              </a:ext>
            </a:extLst>
          </p:cNvPr>
          <p:cNvSpPr>
            <a:spLocks noGrp="1"/>
          </p:cNvSpPr>
          <p:nvPr>
            <p:ph type="title"/>
          </p:nvPr>
        </p:nvSpPr>
        <p:spPr>
          <a:xfrm>
            <a:off x="5181600" y="559813"/>
            <a:ext cx="6172199" cy="1664573"/>
          </a:xfrm>
        </p:spPr>
        <p:txBody>
          <a:bodyPr>
            <a:normAutofit/>
          </a:bodyPr>
          <a:lstStyle/>
          <a:p>
            <a:r>
              <a:rPr lang="en-US" dirty="0">
                <a:solidFill>
                  <a:schemeClr val="tx2"/>
                </a:solidFill>
              </a:rPr>
              <a:t>Client</a:t>
            </a:r>
          </a:p>
        </p:txBody>
      </p:sp>
      <p:sp>
        <p:nvSpPr>
          <p:cNvPr id="23" name="Rectangle 22">
            <a:extLst>
              <a:ext uri="{FF2B5EF4-FFF2-40B4-BE49-F238E27FC236}">
                <a16:creationId xmlns:a16="http://schemas.microsoft.com/office/drawing/2014/main" id="{A5C3B756-88D3-4576-A217-6995584AB9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244"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F5392-ED6D-419D-A1F8-29650B91D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5244" cy="68580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E24A6A8-4105-4F68-88B4-26FA4745BF0E}"/>
              </a:ext>
            </a:extLst>
          </p:cNvPr>
          <p:cNvSpPr>
            <a:spLocks noGrp="1"/>
          </p:cNvSpPr>
          <p:nvPr>
            <p:ph idx="1"/>
          </p:nvPr>
        </p:nvSpPr>
        <p:spPr>
          <a:xfrm>
            <a:off x="5168917" y="2384474"/>
            <a:ext cx="6171801" cy="3728613"/>
          </a:xfrm>
        </p:spPr>
        <p:txBody>
          <a:bodyPr>
            <a:normAutofit/>
          </a:bodyPr>
          <a:lstStyle/>
          <a:p>
            <a:r>
              <a:rPr lang="en-US" sz="1800" dirty="0">
                <a:solidFill>
                  <a:schemeClr val="tx2"/>
                </a:solidFill>
              </a:rPr>
              <a:t>The client of this presentation is people that might be interested in persuading influential people in the congress. Besides the politics, this people might have specific interests about new legislations.</a:t>
            </a:r>
          </a:p>
          <a:p>
            <a:r>
              <a:rPr lang="en-US" sz="1800" dirty="0">
                <a:solidFill>
                  <a:schemeClr val="tx2"/>
                </a:solidFill>
              </a:rPr>
              <a:t>The focus would not be in the “data science” aspect of the project.</a:t>
            </a:r>
          </a:p>
          <a:p>
            <a:r>
              <a:rPr lang="en-US" sz="1800" dirty="0">
                <a:solidFill>
                  <a:schemeClr val="tx2"/>
                </a:solidFill>
              </a:rPr>
              <a:t>It would be a high level, insights and findings, story.</a:t>
            </a:r>
          </a:p>
        </p:txBody>
      </p:sp>
    </p:spTree>
    <p:extLst>
      <p:ext uri="{BB962C8B-B14F-4D97-AF65-F5344CB8AC3E}">
        <p14:creationId xmlns:p14="http://schemas.microsoft.com/office/powerpoint/2010/main" val="3622657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77AF8EB-B7EC-481C-A74F-E3EBB2B26539}"/>
              </a:ext>
            </a:extLst>
          </p:cNvPr>
          <p:cNvSpPr>
            <a:spLocks noGrp="1"/>
          </p:cNvSpPr>
          <p:nvPr>
            <p:ph type="title"/>
          </p:nvPr>
        </p:nvSpPr>
        <p:spPr>
          <a:xfrm>
            <a:off x="838201" y="559813"/>
            <a:ext cx="8763000" cy="1664573"/>
          </a:xfrm>
        </p:spPr>
        <p:txBody>
          <a:bodyPr>
            <a:normAutofit/>
          </a:bodyPr>
          <a:lstStyle/>
          <a:p>
            <a:r>
              <a:rPr lang="en-US">
                <a:solidFill>
                  <a:schemeClr val="tx2"/>
                </a:solidFill>
              </a:rPr>
              <a:t>Approach</a:t>
            </a:r>
          </a:p>
        </p:txBody>
      </p:sp>
      <p:sp>
        <p:nvSpPr>
          <p:cNvPr id="3" name="Content Placeholder 2">
            <a:extLst>
              <a:ext uri="{FF2B5EF4-FFF2-40B4-BE49-F238E27FC236}">
                <a16:creationId xmlns:a16="http://schemas.microsoft.com/office/drawing/2014/main" id="{C48BC305-C85F-4601-9376-97F8299093A0}"/>
              </a:ext>
            </a:extLst>
          </p:cNvPr>
          <p:cNvSpPr>
            <a:spLocks noGrp="1"/>
          </p:cNvSpPr>
          <p:nvPr>
            <p:ph idx="1"/>
          </p:nvPr>
        </p:nvSpPr>
        <p:spPr>
          <a:xfrm>
            <a:off x="825797" y="2384474"/>
            <a:ext cx="8762436" cy="3728613"/>
          </a:xfrm>
        </p:spPr>
        <p:txBody>
          <a:bodyPr>
            <a:normAutofit/>
          </a:bodyPr>
          <a:lstStyle/>
          <a:p>
            <a:r>
              <a:rPr lang="en-US" sz="1800">
                <a:solidFill>
                  <a:schemeClr val="tx2"/>
                </a:solidFill>
              </a:rPr>
              <a:t>Every question can be answered with existing fields such as:</a:t>
            </a:r>
          </a:p>
          <a:p>
            <a:pPr lvl="1"/>
            <a:r>
              <a:rPr lang="en-US" sz="1800">
                <a:solidFill>
                  <a:schemeClr val="tx2"/>
                </a:solidFill>
              </a:rPr>
              <a:t>Favorities count</a:t>
            </a:r>
          </a:p>
          <a:p>
            <a:pPr lvl="1"/>
            <a:r>
              <a:rPr lang="en-US" sz="1800">
                <a:solidFill>
                  <a:schemeClr val="tx2"/>
                </a:solidFill>
              </a:rPr>
              <a:t>Followers count</a:t>
            </a:r>
          </a:p>
          <a:p>
            <a:pPr lvl="1"/>
            <a:r>
              <a:rPr lang="en-US" sz="1800">
                <a:solidFill>
                  <a:schemeClr val="tx2"/>
                </a:solidFill>
              </a:rPr>
              <a:t>Favortied </a:t>
            </a:r>
          </a:p>
          <a:p>
            <a:pPr lvl="1"/>
            <a:r>
              <a:rPr lang="en-US" sz="1800">
                <a:solidFill>
                  <a:schemeClr val="tx2"/>
                </a:solidFill>
              </a:rPr>
              <a:t>Total retweets</a:t>
            </a:r>
          </a:p>
          <a:p>
            <a:r>
              <a:rPr lang="en-US" sz="1800">
                <a:solidFill>
                  <a:schemeClr val="tx2"/>
                </a:solidFill>
              </a:rPr>
              <a:t>Metrics are given as the total number or count of boolean fields.</a:t>
            </a:r>
          </a:p>
          <a:p>
            <a:r>
              <a:rPr lang="en-US" sz="1800">
                <a:solidFill>
                  <a:schemeClr val="tx2"/>
                </a:solidFill>
              </a:rPr>
              <a:t>By plotting the relation between different metrics the most influential person can be found.</a:t>
            </a:r>
          </a:p>
          <a:p>
            <a:r>
              <a:rPr lang="en-US" sz="1800">
                <a:solidFill>
                  <a:schemeClr val="tx2"/>
                </a:solidFill>
              </a:rPr>
              <a:t>The aim is to predict who can be influential in the future by comparing similar activity profile with influential people in the present.</a:t>
            </a:r>
          </a:p>
        </p:txBody>
      </p:sp>
      <p:sp>
        <p:nvSpPr>
          <p:cNvPr id="12" name="Rectangle 11">
            <a:extLst>
              <a:ext uri="{FF2B5EF4-FFF2-40B4-BE49-F238E27FC236}">
                <a16:creationId xmlns:a16="http://schemas.microsoft.com/office/drawing/2014/main" id="{9729F241-2B1B-40E9-A72C-63955DFFF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B4B9D7-F359-44A2-87B4-EAFA68AA9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8481" y="0"/>
            <a:ext cx="2143519" cy="6858000"/>
          </a:xfrm>
          <a:prstGeom prst="rect">
            <a:avLst/>
          </a:prstGeom>
          <a:blipFill dpi="0" rotWithShape="1">
            <a:blip r:embed="rId2">
              <a:alphaModFix amt="40000"/>
              <a:duotone>
                <a:schemeClr val="accent1">
                  <a:shade val="45000"/>
                  <a:satMod val="135000"/>
                </a:schemeClr>
                <a:prstClr val="white"/>
              </a:duotone>
            </a:blip>
            <a:srcRect/>
            <a:tile tx="88900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5388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2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9" name="Rectangle 2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ED160A6-53A0-4153-9F1C-9FD01BA46969}"/>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Preparing for the proposal: ER diagram</a:t>
            </a:r>
          </a:p>
        </p:txBody>
      </p:sp>
      <p:pic>
        <p:nvPicPr>
          <p:cNvPr id="9" name="Content Placeholder 8" descr="Diagram&#10;&#10;Description automatically generated">
            <a:extLst>
              <a:ext uri="{FF2B5EF4-FFF2-40B4-BE49-F238E27FC236}">
                <a16:creationId xmlns:a16="http://schemas.microsoft.com/office/drawing/2014/main" id="{D1D29D40-539F-4914-B08D-6267915E73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6557" y="1149821"/>
            <a:ext cx="6402214" cy="3633256"/>
          </a:xfrm>
          <a:prstGeom prst="rect">
            <a:avLst/>
          </a:prstGeom>
        </p:spPr>
      </p:pic>
      <p:sp>
        <p:nvSpPr>
          <p:cNvPr id="33" name="Rectangle 32">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1309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412B83-D08A-4D43-8596-46A5F2657786}"/>
              </a:ext>
            </a:extLst>
          </p:cNvPr>
          <p:cNvSpPr>
            <a:spLocks noGrp="1"/>
          </p:cNvSpPr>
          <p:nvPr>
            <p:ph type="title"/>
          </p:nvPr>
        </p:nvSpPr>
        <p:spPr>
          <a:xfrm>
            <a:off x="838200" y="4876800"/>
            <a:ext cx="10003218" cy="1219200"/>
          </a:xfrm>
        </p:spPr>
        <p:txBody>
          <a:bodyPr vert="horz" lIns="91440" tIns="45720" rIns="91440" bIns="45720" rtlCol="0" anchor="ctr">
            <a:normAutofit/>
          </a:bodyPr>
          <a:lstStyle/>
          <a:p>
            <a:r>
              <a:rPr lang="en-US" dirty="0"/>
              <a:t>Preparing for the proposal: EDA</a:t>
            </a:r>
          </a:p>
        </p:txBody>
      </p:sp>
      <p:sp>
        <p:nvSpPr>
          <p:cNvPr id="7" name="Rectangle 6">
            <a:extLst>
              <a:ext uri="{FF2B5EF4-FFF2-40B4-BE49-F238E27FC236}">
                <a16:creationId xmlns:a16="http://schemas.microsoft.com/office/drawing/2014/main" id="{0A8747A3-5099-461E-B9A3-76A4A88531EC}"/>
              </a:ext>
            </a:extLst>
          </p:cNvPr>
          <p:cNvSpPr/>
          <p:nvPr/>
        </p:nvSpPr>
        <p:spPr>
          <a:xfrm>
            <a:off x="6553200" y="399684"/>
            <a:ext cx="4800600" cy="3867516"/>
          </a:xfrm>
          <a:prstGeom prst="rect">
            <a:avLst/>
          </a:prstGeom>
        </p:spPr>
        <p:txBody>
          <a:bodyPr vert="horz" lIns="91440" tIns="45720" rIns="91440" bIns="45720" rtlCol="0" anchor="ctr">
            <a:normAutofit/>
          </a:bodyPr>
          <a:lstStyle/>
          <a:p>
            <a:pPr indent="-228600">
              <a:lnSpc>
                <a:spcPct val="110000"/>
              </a:lnSpc>
              <a:spcAft>
                <a:spcPts val="600"/>
              </a:spcAft>
              <a:buClr>
                <a:schemeClr val="accent1"/>
              </a:buClr>
              <a:buFont typeface="Arial" panose="020B0604020202020204" pitchFamily="34" charset="0"/>
              <a:buChar char="•"/>
            </a:pPr>
            <a:r>
              <a:rPr lang="en-US" b="0" cap="none" spc="0" dirty="0">
                <a:ln w="0"/>
                <a:solidFill>
                  <a:schemeClr val="tx2"/>
                </a:solidFill>
                <a:effectLst>
                  <a:outerShdw blurRad="38100" dist="25400" dir="5400000" algn="ctr" rotWithShape="0">
                    <a:srgbClr val="6E747A">
                      <a:alpha val="43000"/>
                    </a:srgbClr>
                  </a:outerShdw>
                </a:effectLst>
              </a:rPr>
              <a:t>548 Users</a:t>
            </a:r>
          </a:p>
          <a:p>
            <a:pPr indent="-228600">
              <a:lnSpc>
                <a:spcPct val="110000"/>
              </a:lnSpc>
              <a:spcAft>
                <a:spcPts val="600"/>
              </a:spcAft>
              <a:buClr>
                <a:schemeClr val="accent1"/>
              </a:buClr>
              <a:buFont typeface="Arial" panose="020B0604020202020204" pitchFamily="34" charset="0"/>
              <a:buChar char="•"/>
            </a:pPr>
            <a:r>
              <a:rPr lang="en-US" dirty="0">
                <a:ln w="0"/>
                <a:solidFill>
                  <a:schemeClr val="tx2"/>
                </a:solidFill>
                <a:effectLst>
                  <a:outerShdw blurRad="38100" dist="25400" dir="5400000" algn="ctr" rotWithShape="0">
                    <a:srgbClr val="6E747A">
                      <a:alpha val="43000"/>
                    </a:srgbClr>
                  </a:outerShdw>
                </a:effectLst>
              </a:rPr>
              <a:t>163433 Average followers</a:t>
            </a:r>
          </a:p>
          <a:p>
            <a:pPr indent="-228600">
              <a:lnSpc>
                <a:spcPct val="110000"/>
              </a:lnSpc>
              <a:spcAft>
                <a:spcPts val="600"/>
              </a:spcAft>
              <a:buClr>
                <a:schemeClr val="accent1"/>
              </a:buClr>
              <a:buFont typeface="Arial" panose="020B0604020202020204" pitchFamily="34" charset="0"/>
              <a:buChar char="•"/>
            </a:pPr>
            <a:r>
              <a:rPr lang="en-US" b="0" cap="none" spc="0" dirty="0">
                <a:ln w="0"/>
                <a:solidFill>
                  <a:schemeClr val="tx2"/>
                </a:solidFill>
                <a:effectLst>
                  <a:outerShdw blurRad="38100" dist="25400" dir="5400000" algn="ctr" rotWithShape="0">
                    <a:srgbClr val="6E747A">
                      <a:alpha val="43000"/>
                    </a:srgbClr>
                  </a:outerShdw>
                </a:effectLst>
              </a:rPr>
              <a:t>414 Average favorited tweets</a:t>
            </a:r>
          </a:p>
        </p:txBody>
      </p:sp>
      <p:graphicFrame>
        <p:nvGraphicFramePr>
          <p:cNvPr id="6" name="Content Placeholder 5">
            <a:extLst>
              <a:ext uri="{FF2B5EF4-FFF2-40B4-BE49-F238E27FC236}">
                <a16:creationId xmlns:a16="http://schemas.microsoft.com/office/drawing/2014/main" id="{A06E9580-037E-46F0-A47C-8772C7B03A4A}"/>
              </a:ext>
            </a:extLst>
          </p:cNvPr>
          <p:cNvGraphicFramePr>
            <a:graphicFrameLocks noGrp="1"/>
          </p:cNvGraphicFramePr>
          <p:nvPr>
            <p:ph idx="1"/>
            <p:extLst>
              <p:ext uri="{D42A27DB-BD31-4B8C-83A1-F6EECF244321}">
                <p14:modId xmlns:p14="http://schemas.microsoft.com/office/powerpoint/2010/main" val="1269105450"/>
              </p:ext>
            </p:extLst>
          </p:nvPr>
        </p:nvGraphicFramePr>
        <p:xfrm>
          <a:off x="471716" y="396939"/>
          <a:ext cx="5624284" cy="38702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93692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847D7C-E2A7-4FAE-B6E9-FA7598BDE123}"/>
              </a:ext>
            </a:extLst>
          </p:cNvPr>
          <p:cNvSpPr>
            <a:spLocks noGrp="1"/>
          </p:cNvSpPr>
          <p:nvPr>
            <p:ph type="title"/>
          </p:nvPr>
        </p:nvSpPr>
        <p:spPr>
          <a:xfrm>
            <a:off x="838201" y="559813"/>
            <a:ext cx="2819399" cy="5577934"/>
          </a:xfrm>
        </p:spPr>
        <p:txBody>
          <a:bodyPr>
            <a:normAutofit/>
          </a:bodyPr>
          <a:lstStyle/>
          <a:p>
            <a:r>
              <a:rPr lang="en-US" sz="4100" dirty="0"/>
              <a:t>Questions &amp; Results</a:t>
            </a:r>
          </a:p>
        </p:txBody>
      </p:sp>
      <p:graphicFrame>
        <p:nvGraphicFramePr>
          <p:cNvPr id="5" name="Content Placeholder 2">
            <a:extLst>
              <a:ext uri="{FF2B5EF4-FFF2-40B4-BE49-F238E27FC236}">
                <a16:creationId xmlns:a16="http://schemas.microsoft.com/office/drawing/2014/main" id="{02D08E95-F680-4931-B0F4-823090B28B01}"/>
              </a:ext>
            </a:extLst>
          </p:cNvPr>
          <p:cNvGraphicFramePr>
            <a:graphicFrameLocks noGrp="1"/>
          </p:cNvGraphicFramePr>
          <p:nvPr>
            <p:ph idx="1"/>
            <p:extLst>
              <p:ext uri="{D42A27DB-BD31-4B8C-83A1-F6EECF244321}">
                <p14:modId xmlns:p14="http://schemas.microsoft.com/office/powerpoint/2010/main" val="289110991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925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4816-0066-4B8B-9B1F-3FE0039AE060}"/>
              </a:ext>
            </a:extLst>
          </p:cNvPr>
          <p:cNvSpPr>
            <a:spLocks noGrp="1"/>
          </p:cNvSpPr>
          <p:nvPr>
            <p:ph type="title"/>
          </p:nvPr>
        </p:nvSpPr>
        <p:spPr/>
        <p:txBody>
          <a:bodyPr/>
          <a:lstStyle/>
          <a:p>
            <a:r>
              <a:rPr lang="en-US" dirty="0"/>
              <a:t>Answers</a:t>
            </a:r>
          </a:p>
        </p:txBody>
      </p:sp>
      <p:sp>
        <p:nvSpPr>
          <p:cNvPr id="3" name="Text Placeholder 2">
            <a:extLst>
              <a:ext uri="{FF2B5EF4-FFF2-40B4-BE49-F238E27FC236}">
                <a16:creationId xmlns:a16="http://schemas.microsoft.com/office/drawing/2014/main" id="{2588EE5E-6F87-4519-92F7-8FB68528B9D3}"/>
              </a:ext>
            </a:extLst>
          </p:cNvPr>
          <p:cNvSpPr>
            <a:spLocks noGrp="1"/>
          </p:cNvSpPr>
          <p:nvPr>
            <p:ph type="body" idx="1"/>
          </p:nvPr>
        </p:nvSpPr>
        <p:spPr/>
        <p:txBody>
          <a:bodyPr>
            <a:normAutofit lnSpcReduction="10000"/>
          </a:bodyPr>
          <a:lstStyle/>
          <a:p>
            <a:r>
              <a:rPr lang="en-US" dirty="0"/>
              <a:t>Who has the most followers in tweeter?</a:t>
            </a:r>
          </a:p>
        </p:txBody>
      </p:sp>
      <p:sp>
        <p:nvSpPr>
          <p:cNvPr id="5" name="Text Placeholder 4">
            <a:extLst>
              <a:ext uri="{FF2B5EF4-FFF2-40B4-BE49-F238E27FC236}">
                <a16:creationId xmlns:a16="http://schemas.microsoft.com/office/drawing/2014/main" id="{3CFC1DD2-DFF1-49C4-BAC0-CFFC4B473B8F}"/>
              </a:ext>
            </a:extLst>
          </p:cNvPr>
          <p:cNvSpPr>
            <a:spLocks noGrp="1"/>
          </p:cNvSpPr>
          <p:nvPr>
            <p:ph type="body" sz="quarter" idx="3"/>
          </p:nvPr>
        </p:nvSpPr>
        <p:spPr/>
        <p:txBody>
          <a:bodyPr>
            <a:normAutofit lnSpcReduction="10000"/>
          </a:bodyPr>
          <a:lstStyle/>
          <a:p>
            <a:r>
              <a:rPr lang="en-US" dirty="0"/>
              <a:t>Who is the most active person in tweeter?</a:t>
            </a:r>
          </a:p>
        </p:txBody>
      </p:sp>
      <p:pic>
        <p:nvPicPr>
          <p:cNvPr id="1026" name="Picture 2" descr="Donald Trump - Wikipedia">
            <a:extLst>
              <a:ext uri="{FF2B5EF4-FFF2-40B4-BE49-F238E27FC236}">
                <a16:creationId xmlns:a16="http://schemas.microsoft.com/office/drawing/2014/main" id="{84F7FD38-4FF0-4AEE-A7FE-58283629F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3574" y="2920481"/>
            <a:ext cx="2748002" cy="348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540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7EE73C-2DAD-4D10-8087-C332554DCC7E}"/>
              </a:ext>
            </a:extLst>
          </p:cNvPr>
          <p:cNvSpPr>
            <a:spLocks noGrp="1"/>
          </p:cNvSpPr>
          <p:nvPr>
            <p:ph type="title"/>
          </p:nvPr>
        </p:nvSpPr>
        <p:spPr>
          <a:xfrm>
            <a:off x="1198182" y="381000"/>
            <a:ext cx="10003218" cy="1600124"/>
          </a:xfrm>
        </p:spPr>
        <p:txBody>
          <a:bodyPr>
            <a:normAutofit/>
          </a:bodyPr>
          <a:lstStyle/>
          <a:p>
            <a:r>
              <a:rPr lang="en-US" dirty="0"/>
              <a:t>Is there any unusual activity at the most recent times in tweeter?</a:t>
            </a:r>
          </a:p>
        </p:txBody>
      </p:sp>
      <p:graphicFrame>
        <p:nvGraphicFramePr>
          <p:cNvPr id="5" name="Content Placeholder 2">
            <a:extLst>
              <a:ext uri="{FF2B5EF4-FFF2-40B4-BE49-F238E27FC236}">
                <a16:creationId xmlns:a16="http://schemas.microsoft.com/office/drawing/2014/main" id="{F3AB5B75-E8B3-4E24-87E4-746C0A00EE69}"/>
              </a:ext>
            </a:extLst>
          </p:cNvPr>
          <p:cNvGraphicFramePr>
            <a:graphicFrameLocks noGrp="1"/>
          </p:cNvGraphicFramePr>
          <p:nvPr>
            <p:ph idx="1"/>
            <p:extLst>
              <p:ext uri="{D42A27DB-BD31-4B8C-83A1-F6EECF244321}">
                <p14:modId xmlns:p14="http://schemas.microsoft.com/office/powerpoint/2010/main" val="2805837910"/>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3756515"/>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B1D2F"/>
      </a:dk2>
      <a:lt2>
        <a:srgbClr val="F0F3F1"/>
      </a:lt2>
      <a:accent1>
        <a:srgbClr val="E729B5"/>
      </a:accent1>
      <a:accent2>
        <a:srgbClr val="B717D5"/>
      </a:accent2>
      <a:accent3>
        <a:srgbClr val="7A29E7"/>
      </a:accent3>
      <a:accent4>
        <a:srgbClr val="3230D9"/>
      </a:accent4>
      <a:accent5>
        <a:srgbClr val="2976E7"/>
      </a:accent5>
      <a:accent6>
        <a:srgbClr val="17B3D5"/>
      </a:accent6>
      <a:hlink>
        <a:srgbClr val="3F5E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0</TotalTime>
  <Words>628</Words>
  <Application>Microsoft Office PowerPoint</Application>
  <PresentationFormat>Widescreen</PresentationFormat>
  <Paragraphs>69</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Avenir Next LT Pro</vt:lpstr>
      <vt:lpstr>AvenirNext LT Pro Medium</vt:lpstr>
      <vt:lpstr>BlockprintVTI</vt:lpstr>
      <vt:lpstr>Milestone 4: Storytelling</vt:lpstr>
      <vt:lpstr>Description</vt:lpstr>
      <vt:lpstr>Client</vt:lpstr>
      <vt:lpstr>Approach</vt:lpstr>
      <vt:lpstr>Preparing for the proposal: ER diagram</vt:lpstr>
      <vt:lpstr>Preparing for the proposal: EDA</vt:lpstr>
      <vt:lpstr>Questions &amp; Results</vt:lpstr>
      <vt:lpstr>Answers</vt:lpstr>
      <vt:lpstr>Is there any unusual activity at the most recent times in tweeter?</vt:lpstr>
      <vt:lpstr>Been a verified user has any impact on followers?</vt:lpstr>
      <vt:lpstr>Hypothesis</vt:lpstr>
      <vt:lpstr>Correlations</vt:lpstr>
      <vt:lpstr>More correlations</vt:lpstr>
      <vt:lpstr>Hypotheses discussion</vt:lpstr>
      <vt:lpstr>Recommendations and Actions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4: Storytelling</dc:title>
  <dc:creator>Daniel Baquero</dc:creator>
  <cp:lastModifiedBy>Daniel Baquero</cp:lastModifiedBy>
  <cp:revision>1</cp:revision>
  <dcterms:created xsi:type="dcterms:W3CDTF">2020-10-27T01:37:53Z</dcterms:created>
  <dcterms:modified xsi:type="dcterms:W3CDTF">2020-10-27T01:37:57Z</dcterms:modified>
</cp:coreProperties>
</file>